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7" r:id="rId3"/>
    <p:sldId id="273" r:id="rId4"/>
    <p:sldId id="274" r:id="rId5"/>
    <p:sldId id="275" r:id="rId6"/>
    <p:sldId id="276" r:id="rId7"/>
    <p:sldId id="27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4A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73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8830DB-5AC8-456E-9336-28D2E6E9BEB0}" type="doc">
      <dgm:prSet loTypeId="urn:microsoft.com/office/officeart/2005/8/layout/hierarchy2" loCatId="hierarchy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DCBE359A-2000-4F25-9DAB-F878DC6233A7}">
      <dgm:prSet phldrT="[Текст]" custT="1"/>
      <dgm:spPr/>
      <dgm:t>
        <a:bodyPr/>
        <a:lstStyle/>
        <a:p>
          <a:r>
            <a:rPr lang="ru-RU" sz="1800" b="1" dirty="0" smtClean="0"/>
            <a:t>Язык</a:t>
          </a:r>
          <a:r>
            <a:rPr lang="ru-RU" sz="1800" dirty="0" smtClean="0"/>
            <a:t> – это система знаков и способов их соединения, которая служит орудием выражения мыслей, чувств и волеизъявлений людей и является важнейшим средством человеческого общения</a:t>
          </a:r>
          <a:endParaRPr lang="ru-RU" sz="1800" dirty="0"/>
        </a:p>
      </dgm:t>
    </dgm:pt>
    <dgm:pt modelId="{0ACBC748-0E0A-4C45-B8A3-B1F60E5192C1}" type="parTrans" cxnId="{8ACA023A-E54D-473F-ACDD-AE0722EECB9A}">
      <dgm:prSet/>
      <dgm:spPr/>
      <dgm:t>
        <a:bodyPr/>
        <a:lstStyle/>
        <a:p>
          <a:endParaRPr lang="ru-RU"/>
        </a:p>
      </dgm:t>
    </dgm:pt>
    <dgm:pt modelId="{B907D289-7218-4CCF-8A0F-D86A6E1F8D66}" type="sibTrans" cxnId="{8ACA023A-E54D-473F-ACDD-AE0722EECB9A}">
      <dgm:prSet/>
      <dgm:spPr/>
      <dgm:t>
        <a:bodyPr/>
        <a:lstStyle/>
        <a:p>
          <a:endParaRPr lang="ru-RU"/>
        </a:p>
      </dgm:t>
    </dgm:pt>
    <dgm:pt modelId="{F2B44F81-2B30-4641-8B1A-BF82DD286000}">
      <dgm:prSet phldrT="[Текст]" custT="1"/>
      <dgm:spPr/>
      <dgm:t>
        <a:bodyPr/>
        <a:lstStyle/>
        <a:p>
          <a:r>
            <a:rPr lang="ru-RU" sz="1600" dirty="0" smtClean="0"/>
            <a:t>Коммуникативная - общение</a:t>
          </a:r>
          <a:endParaRPr lang="ru-RU" sz="1600" dirty="0"/>
        </a:p>
      </dgm:t>
    </dgm:pt>
    <dgm:pt modelId="{3EAB1E9C-FE4B-49FE-AEEF-F15DEB45854F}" type="parTrans" cxnId="{95818E48-2595-491A-B9C1-CB71737C535E}">
      <dgm:prSet/>
      <dgm:spPr/>
      <dgm:t>
        <a:bodyPr/>
        <a:lstStyle/>
        <a:p>
          <a:endParaRPr lang="ru-RU"/>
        </a:p>
      </dgm:t>
    </dgm:pt>
    <dgm:pt modelId="{85DFB59B-56E4-4C43-873D-F803A61B5501}" type="sibTrans" cxnId="{95818E48-2595-491A-B9C1-CB71737C535E}">
      <dgm:prSet/>
      <dgm:spPr/>
      <dgm:t>
        <a:bodyPr/>
        <a:lstStyle/>
        <a:p>
          <a:endParaRPr lang="ru-RU"/>
        </a:p>
      </dgm:t>
    </dgm:pt>
    <dgm:pt modelId="{60F5A7B0-80C6-41F4-8C6A-AB7B5CE22E69}">
      <dgm:prSet phldrT="[Текст]" custT="1"/>
      <dgm:spPr/>
      <dgm:t>
        <a:bodyPr/>
        <a:lstStyle/>
        <a:p>
          <a:r>
            <a:rPr lang="ru-RU" sz="1600" dirty="0" smtClean="0"/>
            <a:t>Информативная – передача и получение информации</a:t>
          </a:r>
          <a:endParaRPr lang="ru-RU" sz="1600" dirty="0"/>
        </a:p>
      </dgm:t>
    </dgm:pt>
    <dgm:pt modelId="{58050B7C-E0C7-46C4-9E21-41C462BEAD4C}" type="parTrans" cxnId="{C96C9856-E117-497E-AAE0-2091691E8479}">
      <dgm:prSet/>
      <dgm:spPr/>
      <dgm:t>
        <a:bodyPr/>
        <a:lstStyle/>
        <a:p>
          <a:endParaRPr lang="ru-RU"/>
        </a:p>
      </dgm:t>
    </dgm:pt>
    <dgm:pt modelId="{22EA6900-34FC-4275-8589-B7543DEE5B14}" type="sibTrans" cxnId="{C96C9856-E117-497E-AAE0-2091691E8479}">
      <dgm:prSet/>
      <dgm:spPr/>
      <dgm:t>
        <a:bodyPr/>
        <a:lstStyle/>
        <a:p>
          <a:endParaRPr lang="ru-RU"/>
        </a:p>
      </dgm:t>
    </dgm:pt>
    <dgm:pt modelId="{7B2479D6-0ED4-4C55-AFE4-5BE141702D3C}">
      <dgm:prSet phldrT="[Текст]" custT="1"/>
      <dgm:spPr/>
      <dgm:t>
        <a:bodyPr/>
        <a:lstStyle/>
        <a:p>
          <a:r>
            <a:rPr lang="ru-RU" sz="1600" dirty="0" smtClean="0"/>
            <a:t>Экспрессивная– воздействие на чувства</a:t>
          </a:r>
          <a:endParaRPr lang="ru-RU" sz="1600" dirty="0"/>
        </a:p>
      </dgm:t>
    </dgm:pt>
    <dgm:pt modelId="{9A187DEB-D751-4557-985F-2C2D9A1C4E9F}" type="parTrans" cxnId="{BFC0EA27-A665-4AFC-8F22-4DC4AE4EBA44}">
      <dgm:prSet/>
      <dgm:spPr/>
      <dgm:t>
        <a:bodyPr/>
        <a:lstStyle/>
        <a:p>
          <a:endParaRPr lang="ru-RU"/>
        </a:p>
      </dgm:t>
    </dgm:pt>
    <dgm:pt modelId="{693682DE-D159-43E0-8F54-3BFE46283D85}" type="sibTrans" cxnId="{BFC0EA27-A665-4AFC-8F22-4DC4AE4EBA44}">
      <dgm:prSet/>
      <dgm:spPr/>
      <dgm:t>
        <a:bodyPr/>
        <a:lstStyle/>
        <a:p>
          <a:endParaRPr lang="ru-RU"/>
        </a:p>
      </dgm:t>
    </dgm:pt>
    <dgm:pt modelId="{67085344-060F-448E-A0FF-046377FEDFEE}">
      <dgm:prSet phldrT="[Текст]" custT="1"/>
      <dgm:spPr/>
      <dgm:t>
        <a:bodyPr/>
        <a:lstStyle/>
        <a:p>
          <a:r>
            <a:rPr lang="ru-RU" sz="1600" dirty="0" smtClean="0"/>
            <a:t>Эстетическая – определенный способ оформления информации</a:t>
          </a:r>
          <a:endParaRPr lang="ru-RU" sz="1600" dirty="0"/>
        </a:p>
      </dgm:t>
    </dgm:pt>
    <dgm:pt modelId="{BA7F4CC5-DF58-45FE-8A43-9545982A4451}" type="parTrans" cxnId="{3BBD76BA-2BB9-4116-9150-28F38783C8BD}">
      <dgm:prSet/>
      <dgm:spPr/>
      <dgm:t>
        <a:bodyPr/>
        <a:lstStyle/>
        <a:p>
          <a:endParaRPr lang="ru-RU"/>
        </a:p>
      </dgm:t>
    </dgm:pt>
    <dgm:pt modelId="{8C5D6E7A-ABB1-49E3-BFEE-DEBDA602C874}" type="sibTrans" cxnId="{3BBD76BA-2BB9-4116-9150-28F38783C8BD}">
      <dgm:prSet/>
      <dgm:spPr/>
      <dgm:t>
        <a:bodyPr/>
        <a:lstStyle/>
        <a:p>
          <a:endParaRPr lang="ru-RU"/>
        </a:p>
      </dgm:t>
    </dgm:pt>
    <dgm:pt modelId="{F741F359-0B5B-48B3-9894-1EE0935B7133}">
      <dgm:prSet phldrT="[Текст]" custT="1"/>
      <dgm:spPr/>
      <dgm:t>
        <a:bodyPr/>
        <a:lstStyle/>
        <a:p>
          <a:r>
            <a:rPr lang="ru-RU" sz="1600" dirty="0" smtClean="0"/>
            <a:t>Когнитивная – познание мира</a:t>
          </a:r>
          <a:endParaRPr lang="ru-RU" sz="1600" dirty="0"/>
        </a:p>
      </dgm:t>
    </dgm:pt>
    <dgm:pt modelId="{1631CF98-6F56-4895-B1DC-4116A02C5EB6}" type="parTrans" cxnId="{9496DADD-CBB9-4542-BA4F-ABBCF8C8A102}">
      <dgm:prSet/>
      <dgm:spPr/>
      <dgm:t>
        <a:bodyPr/>
        <a:lstStyle/>
        <a:p>
          <a:endParaRPr lang="ru-RU"/>
        </a:p>
      </dgm:t>
    </dgm:pt>
    <dgm:pt modelId="{34237C33-4A85-4CAC-84D7-6860ED712757}" type="sibTrans" cxnId="{9496DADD-CBB9-4542-BA4F-ABBCF8C8A102}">
      <dgm:prSet/>
      <dgm:spPr/>
      <dgm:t>
        <a:bodyPr/>
        <a:lstStyle/>
        <a:p>
          <a:endParaRPr lang="ru-RU"/>
        </a:p>
      </dgm:t>
    </dgm:pt>
    <dgm:pt modelId="{619C58CB-84D8-4955-945D-A7BD8AE3E570}">
      <dgm:prSet phldrT="[Текст]" custT="1"/>
      <dgm:spPr/>
      <dgm:t>
        <a:bodyPr/>
        <a:lstStyle/>
        <a:p>
          <a:r>
            <a:rPr lang="ru-RU" sz="1600" dirty="0" smtClean="0"/>
            <a:t>Аккумулятивная – хранение информации</a:t>
          </a:r>
          <a:endParaRPr lang="ru-RU" sz="1600" dirty="0"/>
        </a:p>
      </dgm:t>
    </dgm:pt>
    <dgm:pt modelId="{C0B37390-EB67-4736-B45C-C1AE77F9B9D6}" type="parTrans" cxnId="{0BEFB4CB-890E-4CCB-927C-92AAF551EDED}">
      <dgm:prSet/>
      <dgm:spPr/>
      <dgm:t>
        <a:bodyPr/>
        <a:lstStyle/>
        <a:p>
          <a:endParaRPr lang="ru-RU"/>
        </a:p>
      </dgm:t>
    </dgm:pt>
    <dgm:pt modelId="{2C10E284-1DA7-4AFA-B371-74B5DBBC4F29}" type="sibTrans" cxnId="{0BEFB4CB-890E-4CCB-927C-92AAF551EDED}">
      <dgm:prSet/>
      <dgm:spPr/>
      <dgm:t>
        <a:bodyPr/>
        <a:lstStyle/>
        <a:p>
          <a:endParaRPr lang="ru-RU"/>
        </a:p>
      </dgm:t>
    </dgm:pt>
    <dgm:pt modelId="{86BF44C3-A5C1-41E1-B65C-91E63F8A6ACB}">
      <dgm:prSet phldrT="[Текст]" custT="1"/>
      <dgm:spPr/>
      <dgm:t>
        <a:bodyPr/>
        <a:lstStyle/>
        <a:p>
          <a:r>
            <a:rPr lang="ru-RU" sz="1800" dirty="0" smtClean="0"/>
            <a:t>функции</a:t>
          </a:r>
          <a:endParaRPr lang="ru-RU" sz="1800" dirty="0"/>
        </a:p>
      </dgm:t>
    </dgm:pt>
    <dgm:pt modelId="{0A7B87A0-A731-45B2-A680-522C64D3B19E}" type="parTrans" cxnId="{C5F4B7DA-5CE7-4612-9253-C5A7E7AF008A}">
      <dgm:prSet/>
      <dgm:spPr/>
      <dgm:t>
        <a:bodyPr/>
        <a:lstStyle/>
        <a:p>
          <a:endParaRPr lang="ru-RU"/>
        </a:p>
      </dgm:t>
    </dgm:pt>
    <dgm:pt modelId="{D4FB494C-79FE-40D6-9725-61939B749DA1}" type="sibTrans" cxnId="{C5F4B7DA-5CE7-4612-9253-C5A7E7AF008A}">
      <dgm:prSet/>
      <dgm:spPr/>
      <dgm:t>
        <a:bodyPr/>
        <a:lstStyle/>
        <a:p>
          <a:endParaRPr lang="ru-RU"/>
        </a:p>
      </dgm:t>
    </dgm:pt>
    <dgm:pt modelId="{E724B0AE-46C1-453A-8339-467C764EA9F1}" type="pres">
      <dgm:prSet presAssocID="{D38830DB-5AC8-456E-9336-28D2E6E9BEB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A51BE10-A7C7-4E58-9AD5-E89D0FA8AF43}" type="pres">
      <dgm:prSet presAssocID="{DCBE359A-2000-4F25-9DAB-F878DC6233A7}" presName="root1" presStyleCnt="0"/>
      <dgm:spPr/>
    </dgm:pt>
    <dgm:pt modelId="{F970FE50-A5E7-42D0-A64F-D63B2D86B2A4}" type="pres">
      <dgm:prSet presAssocID="{DCBE359A-2000-4F25-9DAB-F878DC6233A7}" presName="LevelOneTextNode" presStyleLbl="node0" presStyleIdx="0" presStyleCnt="1" custScaleX="228000" custScaleY="267014" custLinFactX="-19428" custLinFactNeighborX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1E3F37-6655-43E7-8243-6709A1D3C8BB}" type="pres">
      <dgm:prSet presAssocID="{DCBE359A-2000-4F25-9DAB-F878DC6233A7}" presName="level2hierChild" presStyleCnt="0"/>
      <dgm:spPr/>
    </dgm:pt>
    <dgm:pt modelId="{3A9B298B-E353-40F4-ABBE-38B2CD7AC3EC}" type="pres">
      <dgm:prSet presAssocID="{0A7B87A0-A731-45B2-A680-522C64D3B19E}" presName="conn2-1" presStyleLbl="parChTrans1D2" presStyleIdx="0" presStyleCnt="1"/>
      <dgm:spPr/>
      <dgm:t>
        <a:bodyPr/>
        <a:lstStyle/>
        <a:p>
          <a:endParaRPr lang="ru-RU"/>
        </a:p>
      </dgm:t>
    </dgm:pt>
    <dgm:pt modelId="{8BF1DAD7-8FA1-4B92-BE89-E6C96093FDD2}" type="pres">
      <dgm:prSet presAssocID="{0A7B87A0-A731-45B2-A680-522C64D3B19E}" presName="connTx" presStyleLbl="parChTrans1D2" presStyleIdx="0" presStyleCnt="1"/>
      <dgm:spPr/>
      <dgm:t>
        <a:bodyPr/>
        <a:lstStyle/>
        <a:p>
          <a:endParaRPr lang="ru-RU"/>
        </a:p>
      </dgm:t>
    </dgm:pt>
    <dgm:pt modelId="{F0DC32CA-ADA2-46BE-A6E5-7EA821E90F47}" type="pres">
      <dgm:prSet presAssocID="{86BF44C3-A5C1-41E1-B65C-91E63F8A6ACB}" presName="root2" presStyleCnt="0"/>
      <dgm:spPr/>
    </dgm:pt>
    <dgm:pt modelId="{57A37BFC-C750-4D68-9147-30D84726379C}" type="pres">
      <dgm:prSet presAssocID="{86BF44C3-A5C1-41E1-B65C-91E63F8A6ACB}" presName="LevelTwoTextNode" presStyleLbl="node2" presStyleIdx="0" presStyleCnt="1" custLinFactNeighborX="-156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382A947-81ED-477F-9DC0-BF217AED4875}" type="pres">
      <dgm:prSet presAssocID="{86BF44C3-A5C1-41E1-B65C-91E63F8A6ACB}" presName="level3hierChild" presStyleCnt="0"/>
      <dgm:spPr/>
    </dgm:pt>
    <dgm:pt modelId="{74AB33C6-3BBD-4015-A198-4AAB688E88B8}" type="pres">
      <dgm:prSet presAssocID="{3EAB1E9C-FE4B-49FE-AEEF-F15DEB45854F}" presName="conn2-1" presStyleLbl="parChTrans1D3" presStyleIdx="0" presStyleCnt="6"/>
      <dgm:spPr/>
      <dgm:t>
        <a:bodyPr/>
        <a:lstStyle/>
        <a:p>
          <a:endParaRPr lang="ru-RU"/>
        </a:p>
      </dgm:t>
    </dgm:pt>
    <dgm:pt modelId="{A0BE6141-4C25-43AE-84FF-775FD43A04A5}" type="pres">
      <dgm:prSet presAssocID="{3EAB1E9C-FE4B-49FE-AEEF-F15DEB45854F}" presName="connTx" presStyleLbl="parChTrans1D3" presStyleIdx="0" presStyleCnt="6"/>
      <dgm:spPr/>
      <dgm:t>
        <a:bodyPr/>
        <a:lstStyle/>
        <a:p>
          <a:endParaRPr lang="ru-RU"/>
        </a:p>
      </dgm:t>
    </dgm:pt>
    <dgm:pt modelId="{D2986BE0-B4AA-4ACE-A037-15174AB34C60}" type="pres">
      <dgm:prSet presAssocID="{F2B44F81-2B30-4641-8B1A-BF82DD286000}" presName="root2" presStyleCnt="0"/>
      <dgm:spPr/>
    </dgm:pt>
    <dgm:pt modelId="{A71A7AC5-36FF-416A-ACBC-9D9538D16908}" type="pres">
      <dgm:prSet presAssocID="{F2B44F81-2B30-4641-8B1A-BF82DD286000}" presName="LevelTwoTextNode" presStyleLbl="node3" presStyleIdx="0" presStyleCnt="6" custScaleX="167078" custLinFactNeighborX="-4000" custLinFactNeighborY="8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966050-1224-4793-ABD4-80EAA625FB54}" type="pres">
      <dgm:prSet presAssocID="{F2B44F81-2B30-4641-8B1A-BF82DD286000}" presName="level3hierChild" presStyleCnt="0"/>
      <dgm:spPr/>
    </dgm:pt>
    <dgm:pt modelId="{3441C6FC-CEAB-4462-812B-88B288F1ABDC}" type="pres">
      <dgm:prSet presAssocID="{58050B7C-E0C7-46C4-9E21-41C462BEAD4C}" presName="conn2-1" presStyleLbl="parChTrans1D3" presStyleIdx="1" presStyleCnt="6"/>
      <dgm:spPr/>
      <dgm:t>
        <a:bodyPr/>
        <a:lstStyle/>
        <a:p>
          <a:endParaRPr lang="ru-RU"/>
        </a:p>
      </dgm:t>
    </dgm:pt>
    <dgm:pt modelId="{FA9F0337-0000-46F1-9003-DC1A3C5B3393}" type="pres">
      <dgm:prSet presAssocID="{58050B7C-E0C7-46C4-9E21-41C462BEAD4C}" presName="connTx" presStyleLbl="parChTrans1D3" presStyleIdx="1" presStyleCnt="6"/>
      <dgm:spPr/>
      <dgm:t>
        <a:bodyPr/>
        <a:lstStyle/>
        <a:p>
          <a:endParaRPr lang="ru-RU"/>
        </a:p>
      </dgm:t>
    </dgm:pt>
    <dgm:pt modelId="{3D8BBC63-C036-434B-9384-97BCB074B482}" type="pres">
      <dgm:prSet presAssocID="{60F5A7B0-80C6-41F4-8C6A-AB7B5CE22E69}" presName="root2" presStyleCnt="0"/>
      <dgm:spPr/>
    </dgm:pt>
    <dgm:pt modelId="{2EBCB218-BA86-4473-9B0B-A86F7A385EEB}" type="pres">
      <dgm:prSet presAssocID="{60F5A7B0-80C6-41F4-8C6A-AB7B5CE22E69}" presName="LevelTwoTextNode" presStyleLbl="node3" presStyleIdx="1" presStyleCnt="6" custScaleX="1629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2C5EC12-0A97-4626-B3F3-42B382A96EA9}" type="pres">
      <dgm:prSet presAssocID="{60F5A7B0-80C6-41F4-8C6A-AB7B5CE22E69}" presName="level3hierChild" presStyleCnt="0"/>
      <dgm:spPr/>
    </dgm:pt>
    <dgm:pt modelId="{9A11DE0C-5CF9-4552-898B-1B123111A2B5}" type="pres">
      <dgm:prSet presAssocID="{9A187DEB-D751-4557-985F-2C2D9A1C4E9F}" presName="conn2-1" presStyleLbl="parChTrans1D3" presStyleIdx="2" presStyleCnt="6"/>
      <dgm:spPr/>
      <dgm:t>
        <a:bodyPr/>
        <a:lstStyle/>
        <a:p>
          <a:endParaRPr lang="ru-RU"/>
        </a:p>
      </dgm:t>
    </dgm:pt>
    <dgm:pt modelId="{6DF8D06F-C787-4949-BEC2-ADFF4F736BBC}" type="pres">
      <dgm:prSet presAssocID="{9A187DEB-D751-4557-985F-2C2D9A1C4E9F}" presName="connTx" presStyleLbl="parChTrans1D3" presStyleIdx="2" presStyleCnt="6"/>
      <dgm:spPr/>
      <dgm:t>
        <a:bodyPr/>
        <a:lstStyle/>
        <a:p>
          <a:endParaRPr lang="ru-RU"/>
        </a:p>
      </dgm:t>
    </dgm:pt>
    <dgm:pt modelId="{CFCD6925-E061-4008-9060-54476C78000B}" type="pres">
      <dgm:prSet presAssocID="{7B2479D6-0ED4-4C55-AFE4-5BE141702D3C}" presName="root2" presStyleCnt="0"/>
      <dgm:spPr/>
    </dgm:pt>
    <dgm:pt modelId="{C123483B-B477-4466-93C4-2560241FFBDE}" type="pres">
      <dgm:prSet presAssocID="{7B2479D6-0ED4-4C55-AFE4-5BE141702D3C}" presName="LevelTwoTextNode" presStyleLbl="node3" presStyleIdx="2" presStyleCnt="6" custScaleX="1600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DDB0F9-AE84-4889-9832-5947DBD9D310}" type="pres">
      <dgm:prSet presAssocID="{7B2479D6-0ED4-4C55-AFE4-5BE141702D3C}" presName="level3hierChild" presStyleCnt="0"/>
      <dgm:spPr/>
    </dgm:pt>
    <dgm:pt modelId="{EE6081F7-BDC7-4A8E-9C94-B1E9ECCC7135}" type="pres">
      <dgm:prSet presAssocID="{BA7F4CC5-DF58-45FE-8A43-9545982A4451}" presName="conn2-1" presStyleLbl="parChTrans1D3" presStyleIdx="3" presStyleCnt="6"/>
      <dgm:spPr/>
      <dgm:t>
        <a:bodyPr/>
        <a:lstStyle/>
        <a:p>
          <a:endParaRPr lang="ru-RU"/>
        </a:p>
      </dgm:t>
    </dgm:pt>
    <dgm:pt modelId="{4DA1A9C2-5A33-4242-8E51-211CA14E707D}" type="pres">
      <dgm:prSet presAssocID="{BA7F4CC5-DF58-45FE-8A43-9545982A4451}" presName="connTx" presStyleLbl="parChTrans1D3" presStyleIdx="3" presStyleCnt="6"/>
      <dgm:spPr/>
      <dgm:t>
        <a:bodyPr/>
        <a:lstStyle/>
        <a:p>
          <a:endParaRPr lang="ru-RU"/>
        </a:p>
      </dgm:t>
    </dgm:pt>
    <dgm:pt modelId="{926B1E98-8D4B-44D8-A7B2-D39A1349E955}" type="pres">
      <dgm:prSet presAssocID="{67085344-060F-448E-A0FF-046377FEDFEE}" presName="root2" presStyleCnt="0"/>
      <dgm:spPr/>
    </dgm:pt>
    <dgm:pt modelId="{423E64AC-A4B2-4AA1-9FAA-5AFF77E78040}" type="pres">
      <dgm:prSet presAssocID="{67085344-060F-448E-A0FF-046377FEDFEE}" presName="LevelTwoTextNode" presStyleLbl="node3" presStyleIdx="3" presStyleCnt="6" custScaleX="165895" custScaleY="1211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455155-0827-4CBF-A048-558DF911CEB1}" type="pres">
      <dgm:prSet presAssocID="{67085344-060F-448E-A0FF-046377FEDFEE}" presName="level3hierChild" presStyleCnt="0"/>
      <dgm:spPr/>
    </dgm:pt>
    <dgm:pt modelId="{B5857C58-13CF-4FAB-83C4-5FD0DB5314C3}" type="pres">
      <dgm:prSet presAssocID="{1631CF98-6F56-4895-B1DC-4116A02C5EB6}" presName="conn2-1" presStyleLbl="parChTrans1D3" presStyleIdx="4" presStyleCnt="6"/>
      <dgm:spPr/>
      <dgm:t>
        <a:bodyPr/>
        <a:lstStyle/>
        <a:p>
          <a:endParaRPr lang="ru-RU"/>
        </a:p>
      </dgm:t>
    </dgm:pt>
    <dgm:pt modelId="{9769D7CC-54BA-4D8B-9BCB-D9B793323E36}" type="pres">
      <dgm:prSet presAssocID="{1631CF98-6F56-4895-B1DC-4116A02C5EB6}" presName="connTx" presStyleLbl="parChTrans1D3" presStyleIdx="4" presStyleCnt="6"/>
      <dgm:spPr/>
      <dgm:t>
        <a:bodyPr/>
        <a:lstStyle/>
        <a:p>
          <a:endParaRPr lang="ru-RU"/>
        </a:p>
      </dgm:t>
    </dgm:pt>
    <dgm:pt modelId="{81531235-6847-4157-AF96-AE260A4080B0}" type="pres">
      <dgm:prSet presAssocID="{F741F359-0B5B-48B3-9894-1EE0935B7133}" presName="root2" presStyleCnt="0"/>
      <dgm:spPr/>
    </dgm:pt>
    <dgm:pt modelId="{C535263D-DC20-4D80-8C27-9DD952D0DE18}" type="pres">
      <dgm:prSet presAssocID="{F741F359-0B5B-48B3-9894-1EE0935B7133}" presName="LevelTwoTextNode" presStyleLbl="node3" presStyleIdx="4" presStyleCnt="6" custScaleX="1590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E063FA-031A-47C5-8FF9-E982A8006D04}" type="pres">
      <dgm:prSet presAssocID="{F741F359-0B5B-48B3-9894-1EE0935B7133}" presName="level3hierChild" presStyleCnt="0"/>
      <dgm:spPr/>
    </dgm:pt>
    <dgm:pt modelId="{B7F572F3-EF2B-4B3A-B180-405EECC7C6D6}" type="pres">
      <dgm:prSet presAssocID="{C0B37390-EB67-4736-B45C-C1AE77F9B9D6}" presName="conn2-1" presStyleLbl="parChTrans1D3" presStyleIdx="5" presStyleCnt="6"/>
      <dgm:spPr/>
      <dgm:t>
        <a:bodyPr/>
        <a:lstStyle/>
        <a:p>
          <a:endParaRPr lang="ru-RU"/>
        </a:p>
      </dgm:t>
    </dgm:pt>
    <dgm:pt modelId="{87B27344-51EC-4198-9A0B-71355A900AAA}" type="pres">
      <dgm:prSet presAssocID="{C0B37390-EB67-4736-B45C-C1AE77F9B9D6}" presName="connTx" presStyleLbl="parChTrans1D3" presStyleIdx="5" presStyleCnt="6"/>
      <dgm:spPr/>
      <dgm:t>
        <a:bodyPr/>
        <a:lstStyle/>
        <a:p>
          <a:endParaRPr lang="ru-RU"/>
        </a:p>
      </dgm:t>
    </dgm:pt>
    <dgm:pt modelId="{3CB105FF-FD91-4B4F-9796-3ADE1154028E}" type="pres">
      <dgm:prSet presAssocID="{619C58CB-84D8-4955-945D-A7BD8AE3E570}" presName="root2" presStyleCnt="0"/>
      <dgm:spPr/>
    </dgm:pt>
    <dgm:pt modelId="{862FCB62-355D-482E-AF67-88C07E391CDB}" type="pres">
      <dgm:prSet presAssocID="{619C58CB-84D8-4955-945D-A7BD8AE3E570}" presName="LevelTwoTextNode" presStyleLbl="node3" presStyleIdx="5" presStyleCnt="6" custScaleX="165896" custLinFactNeighborY="61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E270DA-8A7F-40B7-8A06-CC73557CB3AD}" type="pres">
      <dgm:prSet presAssocID="{619C58CB-84D8-4955-945D-A7BD8AE3E570}" presName="level3hierChild" presStyleCnt="0"/>
      <dgm:spPr/>
    </dgm:pt>
  </dgm:ptLst>
  <dgm:cxnLst>
    <dgm:cxn modelId="{4174B13B-BF2B-43F4-B837-A7568A5F83E5}" type="presOf" srcId="{0A7B87A0-A731-45B2-A680-522C64D3B19E}" destId="{3A9B298B-E353-40F4-ABBE-38B2CD7AC3EC}" srcOrd="0" destOrd="0" presId="urn:microsoft.com/office/officeart/2005/8/layout/hierarchy2"/>
    <dgm:cxn modelId="{C96C9856-E117-497E-AAE0-2091691E8479}" srcId="{86BF44C3-A5C1-41E1-B65C-91E63F8A6ACB}" destId="{60F5A7B0-80C6-41F4-8C6A-AB7B5CE22E69}" srcOrd="1" destOrd="0" parTransId="{58050B7C-E0C7-46C4-9E21-41C462BEAD4C}" sibTransId="{22EA6900-34FC-4275-8589-B7543DEE5B14}"/>
    <dgm:cxn modelId="{B256DD51-419C-4FB1-B13F-22D5FA15605F}" type="presOf" srcId="{DCBE359A-2000-4F25-9DAB-F878DC6233A7}" destId="{F970FE50-A5E7-42D0-A64F-D63B2D86B2A4}" srcOrd="0" destOrd="0" presId="urn:microsoft.com/office/officeart/2005/8/layout/hierarchy2"/>
    <dgm:cxn modelId="{E5BD6274-D614-455C-B989-9E314397B356}" type="presOf" srcId="{58050B7C-E0C7-46C4-9E21-41C462BEAD4C}" destId="{FA9F0337-0000-46F1-9003-DC1A3C5B3393}" srcOrd="1" destOrd="0" presId="urn:microsoft.com/office/officeart/2005/8/layout/hierarchy2"/>
    <dgm:cxn modelId="{6C693AEC-DF81-420D-A3AF-5D4EC88CCC8F}" type="presOf" srcId="{9A187DEB-D751-4557-985F-2C2D9A1C4E9F}" destId="{6DF8D06F-C787-4949-BEC2-ADFF4F736BBC}" srcOrd="1" destOrd="0" presId="urn:microsoft.com/office/officeart/2005/8/layout/hierarchy2"/>
    <dgm:cxn modelId="{C5F4B7DA-5CE7-4612-9253-C5A7E7AF008A}" srcId="{DCBE359A-2000-4F25-9DAB-F878DC6233A7}" destId="{86BF44C3-A5C1-41E1-B65C-91E63F8A6ACB}" srcOrd="0" destOrd="0" parTransId="{0A7B87A0-A731-45B2-A680-522C64D3B19E}" sibTransId="{D4FB494C-79FE-40D6-9725-61939B749DA1}"/>
    <dgm:cxn modelId="{95818E48-2595-491A-B9C1-CB71737C535E}" srcId="{86BF44C3-A5C1-41E1-B65C-91E63F8A6ACB}" destId="{F2B44F81-2B30-4641-8B1A-BF82DD286000}" srcOrd="0" destOrd="0" parTransId="{3EAB1E9C-FE4B-49FE-AEEF-F15DEB45854F}" sibTransId="{85DFB59B-56E4-4C43-873D-F803A61B5501}"/>
    <dgm:cxn modelId="{72A447E0-D520-4CAC-B785-538D781B3041}" type="presOf" srcId="{58050B7C-E0C7-46C4-9E21-41C462BEAD4C}" destId="{3441C6FC-CEAB-4462-812B-88B288F1ABDC}" srcOrd="0" destOrd="0" presId="urn:microsoft.com/office/officeart/2005/8/layout/hierarchy2"/>
    <dgm:cxn modelId="{93D43F91-A3F7-4929-9BFD-92BE0571B02E}" type="presOf" srcId="{F2B44F81-2B30-4641-8B1A-BF82DD286000}" destId="{A71A7AC5-36FF-416A-ACBC-9D9538D16908}" srcOrd="0" destOrd="0" presId="urn:microsoft.com/office/officeart/2005/8/layout/hierarchy2"/>
    <dgm:cxn modelId="{F1403C17-BBA4-4E36-91AE-633E888394CF}" type="presOf" srcId="{86BF44C3-A5C1-41E1-B65C-91E63F8A6ACB}" destId="{57A37BFC-C750-4D68-9147-30D84726379C}" srcOrd="0" destOrd="0" presId="urn:microsoft.com/office/officeart/2005/8/layout/hierarchy2"/>
    <dgm:cxn modelId="{514F4B17-41F0-407B-AA92-FF97A8DDF288}" type="presOf" srcId="{619C58CB-84D8-4955-945D-A7BD8AE3E570}" destId="{862FCB62-355D-482E-AF67-88C07E391CDB}" srcOrd="0" destOrd="0" presId="urn:microsoft.com/office/officeart/2005/8/layout/hierarchy2"/>
    <dgm:cxn modelId="{3BBD76BA-2BB9-4116-9150-28F38783C8BD}" srcId="{86BF44C3-A5C1-41E1-B65C-91E63F8A6ACB}" destId="{67085344-060F-448E-A0FF-046377FEDFEE}" srcOrd="3" destOrd="0" parTransId="{BA7F4CC5-DF58-45FE-8A43-9545982A4451}" sibTransId="{8C5D6E7A-ABB1-49E3-BFEE-DEBDA602C874}"/>
    <dgm:cxn modelId="{8ACA023A-E54D-473F-ACDD-AE0722EECB9A}" srcId="{D38830DB-5AC8-456E-9336-28D2E6E9BEB0}" destId="{DCBE359A-2000-4F25-9DAB-F878DC6233A7}" srcOrd="0" destOrd="0" parTransId="{0ACBC748-0E0A-4C45-B8A3-B1F60E5192C1}" sibTransId="{B907D289-7218-4CCF-8A0F-D86A6E1F8D66}"/>
    <dgm:cxn modelId="{8131C87B-4757-46DB-9F7A-3222484C45B8}" type="presOf" srcId="{67085344-060F-448E-A0FF-046377FEDFEE}" destId="{423E64AC-A4B2-4AA1-9FAA-5AFF77E78040}" srcOrd="0" destOrd="0" presId="urn:microsoft.com/office/officeart/2005/8/layout/hierarchy2"/>
    <dgm:cxn modelId="{465E1875-507F-4241-A44A-FA2905B0BA5E}" type="presOf" srcId="{9A187DEB-D751-4557-985F-2C2D9A1C4E9F}" destId="{9A11DE0C-5CF9-4552-898B-1B123111A2B5}" srcOrd="0" destOrd="0" presId="urn:microsoft.com/office/officeart/2005/8/layout/hierarchy2"/>
    <dgm:cxn modelId="{9496DADD-CBB9-4542-BA4F-ABBCF8C8A102}" srcId="{86BF44C3-A5C1-41E1-B65C-91E63F8A6ACB}" destId="{F741F359-0B5B-48B3-9894-1EE0935B7133}" srcOrd="4" destOrd="0" parTransId="{1631CF98-6F56-4895-B1DC-4116A02C5EB6}" sibTransId="{34237C33-4A85-4CAC-84D7-6860ED712757}"/>
    <dgm:cxn modelId="{BFC0EA27-A665-4AFC-8F22-4DC4AE4EBA44}" srcId="{86BF44C3-A5C1-41E1-B65C-91E63F8A6ACB}" destId="{7B2479D6-0ED4-4C55-AFE4-5BE141702D3C}" srcOrd="2" destOrd="0" parTransId="{9A187DEB-D751-4557-985F-2C2D9A1C4E9F}" sibTransId="{693682DE-D159-43E0-8F54-3BFE46283D85}"/>
    <dgm:cxn modelId="{8FB75CE3-2A84-42DE-80F6-CDD493563E82}" type="presOf" srcId="{3EAB1E9C-FE4B-49FE-AEEF-F15DEB45854F}" destId="{74AB33C6-3BBD-4015-A198-4AAB688E88B8}" srcOrd="0" destOrd="0" presId="urn:microsoft.com/office/officeart/2005/8/layout/hierarchy2"/>
    <dgm:cxn modelId="{4C97882D-8AFD-4533-90F5-7D73FD383B3B}" type="presOf" srcId="{1631CF98-6F56-4895-B1DC-4116A02C5EB6}" destId="{B5857C58-13CF-4FAB-83C4-5FD0DB5314C3}" srcOrd="0" destOrd="0" presId="urn:microsoft.com/office/officeart/2005/8/layout/hierarchy2"/>
    <dgm:cxn modelId="{3E5E2377-BB68-4943-8D1D-5098F40E3B13}" type="presOf" srcId="{C0B37390-EB67-4736-B45C-C1AE77F9B9D6}" destId="{87B27344-51EC-4198-9A0B-71355A900AAA}" srcOrd="1" destOrd="0" presId="urn:microsoft.com/office/officeart/2005/8/layout/hierarchy2"/>
    <dgm:cxn modelId="{0631C31F-CF51-4EC3-B741-6029A5AF971B}" type="presOf" srcId="{1631CF98-6F56-4895-B1DC-4116A02C5EB6}" destId="{9769D7CC-54BA-4D8B-9BCB-D9B793323E36}" srcOrd="1" destOrd="0" presId="urn:microsoft.com/office/officeart/2005/8/layout/hierarchy2"/>
    <dgm:cxn modelId="{ABB3A5AC-F627-4CDB-A989-61393F2AE8EB}" type="presOf" srcId="{BA7F4CC5-DF58-45FE-8A43-9545982A4451}" destId="{EE6081F7-BDC7-4A8E-9C94-B1E9ECCC7135}" srcOrd="0" destOrd="0" presId="urn:microsoft.com/office/officeart/2005/8/layout/hierarchy2"/>
    <dgm:cxn modelId="{DBF2959F-BE98-4922-BFEA-F7826B7CEB7A}" type="presOf" srcId="{3EAB1E9C-FE4B-49FE-AEEF-F15DEB45854F}" destId="{A0BE6141-4C25-43AE-84FF-775FD43A04A5}" srcOrd="1" destOrd="0" presId="urn:microsoft.com/office/officeart/2005/8/layout/hierarchy2"/>
    <dgm:cxn modelId="{A0B74754-DDD3-4E77-9065-2F86FB0719F2}" type="presOf" srcId="{BA7F4CC5-DF58-45FE-8A43-9545982A4451}" destId="{4DA1A9C2-5A33-4242-8E51-211CA14E707D}" srcOrd="1" destOrd="0" presId="urn:microsoft.com/office/officeart/2005/8/layout/hierarchy2"/>
    <dgm:cxn modelId="{CF0BB6CA-C981-4E83-93B3-48466AB9ACA1}" type="presOf" srcId="{C0B37390-EB67-4736-B45C-C1AE77F9B9D6}" destId="{B7F572F3-EF2B-4B3A-B180-405EECC7C6D6}" srcOrd="0" destOrd="0" presId="urn:microsoft.com/office/officeart/2005/8/layout/hierarchy2"/>
    <dgm:cxn modelId="{E7E1AE93-44A5-40DE-98E5-606BCB84E9CA}" type="presOf" srcId="{D38830DB-5AC8-456E-9336-28D2E6E9BEB0}" destId="{E724B0AE-46C1-453A-8339-467C764EA9F1}" srcOrd="0" destOrd="0" presId="urn:microsoft.com/office/officeart/2005/8/layout/hierarchy2"/>
    <dgm:cxn modelId="{9BA76F38-27A2-4639-BC27-731E997936D3}" type="presOf" srcId="{0A7B87A0-A731-45B2-A680-522C64D3B19E}" destId="{8BF1DAD7-8FA1-4B92-BE89-E6C96093FDD2}" srcOrd="1" destOrd="0" presId="urn:microsoft.com/office/officeart/2005/8/layout/hierarchy2"/>
    <dgm:cxn modelId="{50FD885F-70AE-4F0B-957E-FE1790597DBD}" type="presOf" srcId="{60F5A7B0-80C6-41F4-8C6A-AB7B5CE22E69}" destId="{2EBCB218-BA86-4473-9B0B-A86F7A385EEB}" srcOrd="0" destOrd="0" presId="urn:microsoft.com/office/officeart/2005/8/layout/hierarchy2"/>
    <dgm:cxn modelId="{EA8D1973-FF77-4BB2-AC84-64C34B033D05}" type="presOf" srcId="{F741F359-0B5B-48B3-9894-1EE0935B7133}" destId="{C535263D-DC20-4D80-8C27-9DD952D0DE18}" srcOrd="0" destOrd="0" presId="urn:microsoft.com/office/officeart/2005/8/layout/hierarchy2"/>
    <dgm:cxn modelId="{902EF2C6-0FB6-4BCE-AE50-C306A82B8B2B}" type="presOf" srcId="{7B2479D6-0ED4-4C55-AFE4-5BE141702D3C}" destId="{C123483B-B477-4466-93C4-2560241FFBDE}" srcOrd="0" destOrd="0" presId="urn:microsoft.com/office/officeart/2005/8/layout/hierarchy2"/>
    <dgm:cxn modelId="{0BEFB4CB-890E-4CCB-927C-92AAF551EDED}" srcId="{86BF44C3-A5C1-41E1-B65C-91E63F8A6ACB}" destId="{619C58CB-84D8-4955-945D-A7BD8AE3E570}" srcOrd="5" destOrd="0" parTransId="{C0B37390-EB67-4736-B45C-C1AE77F9B9D6}" sibTransId="{2C10E284-1DA7-4AFA-B371-74B5DBBC4F29}"/>
    <dgm:cxn modelId="{73D69D7B-395F-431C-822A-C00074B4F8B8}" type="presParOf" srcId="{E724B0AE-46C1-453A-8339-467C764EA9F1}" destId="{FA51BE10-A7C7-4E58-9AD5-E89D0FA8AF43}" srcOrd="0" destOrd="0" presId="urn:microsoft.com/office/officeart/2005/8/layout/hierarchy2"/>
    <dgm:cxn modelId="{D20924A5-0E93-4BD6-886A-1F1B0D7BACE2}" type="presParOf" srcId="{FA51BE10-A7C7-4E58-9AD5-E89D0FA8AF43}" destId="{F970FE50-A5E7-42D0-A64F-D63B2D86B2A4}" srcOrd="0" destOrd="0" presId="urn:microsoft.com/office/officeart/2005/8/layout/hierarchy2"/>
    <dgm:cxn modelId="{B25D4EFD-BEA3-469E-93A5-DB6980C0DC4C}" type="presParOf" srcId="{FA51BE10-A7C7-4E58-9AD5-E89D0FA8AF43}" destId="{561E3F37-6655-43E7-8243-6709A1D3C8BB}" srcOrd="1" destOrd="0" presId="urn:microsoft.com/office/officeart/2005/8/layout/hierarchy2"/>
    <dgm:cxn modelId="{101BB886-7661-4F17-AB0E-6E47FFF07CE3}" type="presParOf" srcId="{561E3F37-6655-43E7-8243-6709A1D3C8BB}" destId="{3A9B298B-E353-40F4-ABBE-38B2CD7AC3EC}" srcOrd="0" destOrd="0" presId="urn:microsoft.com/office/officeart/2005/8/layout/hierarchy2"/>
    <dgm:cxn modelId="{0561D45A-11F6-4FB3-ABAA-76E6A08A5B4A}" type="presParOf" srcId="{3A9B298B-E353-40F4-ABBE-38B2CD7AC3EC}" destId="{8BF1DAD7-8FA1-4B92-BE89-E6C96093FDD2}" srcOrd="0" destOrd="0" presId="urn:microsoft.com/office/officeart/2005/8/layout/hierarchy2"/>
    <dgm:cxn modelId="{33F6CEBE-500D-4D3D-80ED-8ADB0A9595F6}" type="presParOf" srcId="{561E3F37-6655-43E7-8243-6709A1D3C8BB}" destId="{F0DC32CA-ADA2-46BE-A6E5-7EA821E90F47}" srcOrd="1" destOrd="0" presId="urn:microsoft.com/office/officeart/2005/8/layout/hierarchy2"/>
    <dgm:cxn modelId="{9BFD4FE8-3D29-4CA1-8D18-82E542AB4392}" type="presParOf" srcId="{F0DC32CA-ADA2-46BE-A6E5-7EA821E90F47}" destId="{57A37BFC-C750-4D68-9147-30D84726379C}" srcOrd="0" destOrd="0" presId="urn:microsoft.com/office/officeart/2005/8/layout/hierarchy2"/>
    <dgm:cxn modelId="{C20948A3-E08E-477C-9717-0873D9DEFDAD}" type="presParOf" srcId="{F0DC32CA-ADA2-46BE-A6E5-7EA821E90F47}" destId="{A382A947-81ED-477F-9DC0-BF217AED4875}" srcOrd="1" destOrd="0" presId="urn:microsoft.com/office/officeart/2005/8/layout/hierarchy2"/>
    <dgm:cxn modelId="{98F5A8D8-B3A4-43F0-B8A9-A15286971731}" type="presParOf" srcId="{A382A947-81ED-477F-9DC0-BF217AED4875}" destId="{74AB33C6-3BBD-4015-A198-4AAB688E88B8}" srcOrd="0" destOrd="0" presId="urn:microsoft.com/office/officeart/2005/8/layout/hierarchy2"/>
    <dgm:cxn modelId="{EEEF0CCB-D299-4CEE-8053-F76BD2027130}" type="presParOf" srcId="{74AB33C6-3BBD-4015-A198-4AAB688E88B8}" destId="{A0BE6141-4C25-43AE-84FF-775FD43A04A5}" srcOrd="0" destOrd="0" presId="urn:microsoft.com/office/officeart/2005/8/layout/hierarchy2"/>
    <dgm:cxn modelId="{CD5FCD63-9C82-4E07-8856-F87BDEAAAB07}" type="presParOf" srcId="{A382A947-81ED-477F-9DC0-BF217AED4875}" destId="{D2986BE0-B4AA-4ACE-A037-15174AB34C60}" srcOrd="1" destOrd="0" presId="urn:microsoft.com/office/officeart/2005/8/layout/hierarchy2"/>
    <dgm:cxn modelId="{738FE338-4019-4D5C-9E79-3E39192456CB}" type="presParOf" srcId="{D2986BE0-B4AA-4ACE-A037-15174AB34C60}" destId="{A71A7AC5-36FF-416A-ACBC-9D9538D16908}" srcOrd="0" destOrd="0" presId="urn:microsoft.com/office/officeart/2005/8/layout/hierarchy2"/>
    <dgm:cxn modelId="{D7C40549-EC7F-489D-B5A1-AD25F45259B9}" type="presParOf" srcId="{D2986BE0-B4AA-4ACE-A037-15174AB34C60}" destId="{2C966050-1224-4793-ABD4-80EAA625FB54}" srcOrd="1" destOrd="0" presId="urn:microsoft.com/office/officeart/2005/8/layout/hierarchy2"/>
    <dgm:cxn modelId="{EB80EB9F-170B-440F-96B4-9907C7A9B079}" type="presParOf" srcId="{A382A947-81ED-477F-9DC0-BF217AED4875}" destId="{3441C6FC-CEAB-4462-812B-88B288F1ABDC}" srcOrd="2" destOrd="0" presId="urn:microsoft.com/office/officeart/2005/8/layout/hierarchy2"/>
    <dgm:cxn modelId="{1C868426-B51C-4047-A0A0-707C04CDFBBA}" type="presParOf" srcId="{3441C6FC-CEAB-4462-812B-88B288F1ABDC}" destId="{FA9F0337-0000-46F1-9003-DC1A3C5B3393}" srcOrd="0" destOrd="0" presId="urn:microsoft.com/office/officeart/2005/8/layout/hierarchy2"/>
    <dgm:cxn modelId="{7A02D88B-8DDE-4270-82D7-00CC194A572E}" type="presParOf" srcId="{A382A947-81ED-477F-9DC0-BF217AED4875}" destId="{3D8BBC63-C036-434B-9384-97BCB074B482}" srcOrd="3" destOrd="0" presId="urn:microsoft.com/office/officeart/2005/8/layout/hierarchy2"/>
    <dgm:cxn modelId="{54AABE85-751F-4FA2-9506-26EEABC98761}" type="presParOf" srcId="{3D8BBC63-C036-434B-9384-97BCB074B482}" destId="{2EBCB218-BA86-4473-9B0B-A86F7A385EEB}" srcOrd="0" destOrd="0" presId="urn:microsoft.com/office/officeart/2005/8/layout/hierarchy2"/>
    <dgm:cxn modelId="{B7662995-F2F6-44B9-A7C7-97E9496030B9}" type="presParOf" srcId="{3D8BBC63-C036-434B-9384-97BCB074B482}" destId="{92C5EC12-0A97-4626-B3F3-42B382A96EA9}" srcOrd="1" destOrd="0" presId="urn:microsoft.com/office/officeart/2005/8/layout/hierarchy2"/>
    <dgm:cxn modelId="{F9BB6217-A30B-4D24-AB5A-D4ACCE75068B}" type="presParOf" srcId="{A382A947-81ED-477F-9DC0-BF217AED4875}" destId="{9A11DE0C-5CF9-4552-898B-1B123111A2B5}" srcOrd="4" destOrd="0" presId="urn:microsoft.com/office/officeart/2005/8/layout/hierarchy2"/>
    <dgm:cxn modelId="{ED891DD8-74E6-49B5-8F27-4C7AEC3D8A4C}" type="presParOf" srcId="{9A11DE0C-5CF9-4552-898B-1B123111A2B5}" destId="{6DF8D06F-C787-4949-BEC2-ADFF4F736BBC}" srcOrd="0" destOrd="0" presId="urn:microsoft.com/office/officeart/2005/8/layout/hierarchy2"/>
    <dgm:cxn modelId="{B0DD867E-AB8C-404F-A0D0-0BD47FFD3BF4}" type="presParOf" srcId="{A382A947-81ED-477F-9DC0-BF217AED4875}" destId="{CFCD6925-E061-4008-9060-54476C78000B}" srcOrd="5" destOrd="0" presId="urn:microsoft.com/office/officeart/2005/8/layout/hierarchy2"/>
    <dgm:cxn modelId="{6841263D-14C9-4576-873B-CDE251CCAA59}" type="presParOf" srcId="{CFCD6925-E061-4008-9060-54476C78000B}" destId="{C123483B-B477-4466-93C4-2560241FFBDE}" srcOrd="0" destOrd="0" presId="urn:microsoft.com/office/officeart/2005/8/layout/hierarchy2"/>
    <dgm:cxn modelId="{0CBF6604-EA43-494C-B7EA-D5A9379A68B3}" type="presParOf" srcId="{CFCD6925-E061-4008-9060-54476C78000B}" destId="{CADDB0F9-AE84-4889-9832-5947DBD9D310}" srcOrd="1" destOrd="0" presId="urn:microsoft.com/office/officeart/2005/8/layout/hierarchy2"/>
    <dgm:cxn modelId="{F912178A-3D46-477F-B65B-C4996AAA438C}" type="presParOf" srcId="{A382A947-81ED-477F-9DC0-BF217AED4875}" destId="{EE6081F7-BDC7-4A8E-9C94-B1E9ECCC7135}" srcOrd="6" destOrd="0" presId="urn:microsoft.com/office/officeart/2005/8/layout/hierarchy2"/>
    <dgm:cxn modelId="{88108B3F-5AEF-40E2-B281-3123F543FFAF}" type="presParOf" srcId="{EE6081F7-BDC7-4A8E-9C94-B1E9ECCC7135}" destId="{4DA1A9C2-5A33-4242-8E51-211CA14E707D}" srcOrd="0" destOrd="0" presId="urn:microsoft.com/office/officeart/2005/8/layout/hierarchy2"/>
    <dgm:cxn modelId="{50B74C33-604C-4F47-92F5-D3649208E7C5}" type="presParOf" srcId="{A382A947-81ED-477F-9DC0-BF217AED4875}" destId="{926B1E98-8D4B-44D8-A7B2-D39A1349E955}" srcOrd="7" destOrd="0" presId="urn:microsoft.com/office/officeart/2005/8/layout/hierarchy2"/>
    <dgm:cxn modelId="{0695649E-E458-467C-BF83-12A5F666B4D5}" type="presParOf" srcId="{926B1E98-8D4B-44D8-A7B2-D39A1349E955}" destId="{423E64AC-A4B2-4AA1-9FAA-5AFF77E78040}" srcOrd="0" destOrd="0" presId="urn:microsoft.com/office/officeart/2005/8/layout/hierarchy2"/>
    <dgm:cxn modelId="{90AE47BB-5FE9-4FEE-9806-3F0B43ED36F0}" type="presParOf" srcId="{926B1E98-8D4B-44D8-A7B2-D39A1349E955}" destId="{0F455155-0827-4CBF-A048-558DF911CEB1}" srcOrd="1" destOrd="0" presId="urn:microsoft.com/office/officeart/2005/8/layout/hierarchy2"/>
    <dgm:cxn modelId="{E4FE7D87-F579-4F15-A934-40479D8D9EDA}" type="presParOf" srcId="{A382A947-81ED-477F-9DC0-BF217AED4875}" destId="{B5857C58-13CF-4FAB-83C4-5FD0DB5314C3}" srcOrd="8" destOrd="0" presId="urn:microsoft.com/office/officeart/2005/8/layout/hierarchy2"/>
    <dgm:cxn modelId="{3E61473A-3290-4257-98BA-2A6683E212EB}" type="presParOf" srcId="{B5857C58-13CF-4FAB-83C4-5FD0DB5314C3}" destId="{9769D7CC-54BA-4D8B-9BCB-D9B793323E36}" srcOrd="0" destOrd="0" presId="urn:microsoft.com/office/officeart/2005/8/layout/hierarchy2"/>
    <dgm:cxn modelId="{4ADFC763-6F26-4BD4-8872-D5E1DB7BA37D}" type="presParOf" srcId="{A382A947-81ED-477F-9DC0-BF217AED4875}" destId="{81531235-6847-4157-AF96-AE260A4080B0}" srcOrd="9" destOrd="0" presId="urn:microsoft.com/office/officeart/2005/8/layout/hierarchy2"/>
    <dgm:cxn modelId="{2F39664F-89A7-4335-BE6B-3AAB89325A0F}" type="presParOf" srcId="{81531235-6847-4157-AF96-AE260A4080B0}" destId="{C535263D-DC20-4D80-8C27-9DD952D0DE18}" srcOrd="0" destOrd="0" presId="urn:microsoft.com/office/officeart/2005/8/layout/hierarchy2"/>
    <dgm:cxn modelId="{C83EED2C-6A93-4468-B61C-FBB23661E04A}" type="presParOf" srcId="{81531235-6847-4157-AF96-AE260A4080B0}" destId="{38E063FA-031A-47C5-8FF9-E982A8006D04}" srcOrd="1" destOrd="0" presId="urn:microsoft.com/office/officeart/2005/8/layout/hierarchy2"/>
    <dgm:cxn modelId="{28F3C61B-8201-49FD-85D8-C73FAF6B0A41}" type="presParOf" srcId="{A382A947-81ED-477F-9DC0-BF217AED4875}" destId="{B7F572F3-EF2B-4B3A-B180-405EECC7C6D6}" srcOrd="10" destOrd="0" presId="urn:microsoft.com/office/officeart/2005/8/layout/hierarchy2"/>
    <dgm:cxn modelId="{0EE0A13F-E091-425F-986C-FDEC6ECFD952}" type="presParOf" srcId="{B7F572F3-EF2B-4B3A-B180-405EECC7C6D6}" destId="{87B27344-51EC-4198-9A0B-71355A900AAA}" srcOrd="0" destOrd="0" presId="urn:microsoft.com/office/officeart/2005/8/layout/hierarchy2"/>
    <dgm:cxn modelId="{A8294D2A-9BE6-4B1D-8ABA-C76AB87B0636}" type="presParOf" srcId="{A382A947-81ED-477F-9DC0-BF217AED4875}" destId="{3CB105FF-FD91-4B4F-9796-3ADE1154028E}" srcOrd="11" destOrd="0" presId="urn:microsoft.com/office/officeart/2005/8/layout/hierarchy2"/>
    <dgm:cxn modelId="{C50E3267-FB7E-44FB-AE5E-446368387E23}" type="presParOf" srcId="{3CB105FF-FD91-4B4F-9796-3ADE1154028E}" destId="{862FCB62-355D-482E-AF67-88C07E391CDB}" srcOrd="0" destOrd="0" presId="urn:microsoft.com/office/officeart/2005/8/layout/hierarchy2"/>
    <dgm:cxn modelId="{ECB2BD5C-CEC6-4D36-B943-1E9B3F39215D}" type="presParOf" srcId="{3CB105FF-FD91-4B4F-9796-3ADE1154028E}" destId="{9EE270DA-8A7F-40B7-8A06-CC73557CB3A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8830DB-5AC8-456E-9336-28D2E6E9BEB0}" type="doc">
      <dgm:prSet loTypeId="urn:microsoft.com/office/officeart/2005/8/layout/hierarchy1" loCatId="hierarchy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DCBE359A-2000-4F25-9DAB-F878DC6233A7}">
      <dgm:prSet phldrT="[Текст]" custT="1"/>
      <dgm:spPr/>
      <dgm:t>
        <a:bodyPr/>
        <a:lstStyle/>
        <a:p>
          <a:r>
            <a:rPr lang="ru-RU" sz="1800" b="1" dirty="0" smtClean="0"/>
            <a:t>Национальный (общенародный) язык</a:t>
          </a:r>
          <a:endParaRPr lang="ru-RU" sz="1800" dirty="0"/>
        </a:p>
      </dgm:t>
    </dgm:pt>
    <dgm:pt modelId="{0ACBC748-0E0A-4C45-B8A3-B1F60E5192C1}" type="parTrans" cxnId="{8ACA023A-E54D-473F-ACDD-AE0722EECB9A}">
      <dgm:prSet/>
      <dgm:spPr/>
      <dgm:t>
        <a:bodyPr/>
        <a:lstStyle/>
        <a:p>
          <a:endParaRPr lang="ru-RU"/>
        </a:p>
      </dgm:t>
    </dgm:pt>
    <dgm:pt modelId="{B907D289-7218-4CCF-8A0F-D86A6E1F8D66}" type="sibTrans" cxnId="{8ACA023A-E54D-473F-ACDD-AE0722EECB9A}">
      <dgm:prSet/>
      <dgm:spPr/>
      <dgm:t>
        <a:bodyPr/>
        <a:lstStyle/>
        <a:p>
          <a:endParaRPr lang="ru-RU"/>
        </a:p>
      </dgm:t>
    </dgm:pt>
    <dgm:pt modelId="{F2B44F81-2B30-4641-8B1A-BF82DD286000}">
      <dgm:prSet phldrT="[Текст]" custT="1"/>
      <dgm:spPr/>
      <dgm:t>
        <a:bodyPr/>
        <a:lstStyle/>
        <a:p>
          <a:r>
            <a:rPr lang="ru-RU" sz="1600" dirty="0" smtClean="0"/>
            <a:t>Литературный язык</a:t>
          </a:r>
          <a:endParaRPr lang="ru-RU" sz="1600" dirty="0"/>
        </a:p>
      </dgm:t>
    </dgm:pt>
    <dgm:pt modelId="{3EAB1E9C-FE4B-49FE-AEEF-F15DEB45854F}" type="parTrans" cxnId="{95818E48-2595-491A-B9C1-CB71737C535E}">
      <dgm:prSet/>
      <dgm:spPr/>
      <dgm:t>
        <a:bodyPr/>
        <a:lstStyle/>
        <a:p>
          <a:endParaRPr lang="ru-RU"/>
        </a:p>
      </dgm:t>
    </dgm:pt>
    <dgm:pt modelId="{85DFB59B-56E4-4C43-873D-F803A61B5501}" type="sibTrans" cxnId="{95818E48-2595-491A-B9C1-CB71737C535E}">
      <dgm:prSet/>
      <dgm:spPr/>
      <dgm:t>
        <a:bodyPr/>
        <a:lstStyle/>
        <a:p>
          <a:endParaRPr lang="ru-RU"/>
        </a:p>
      </dgm:t>
    </dgm:pt>
    <dgm:pt modelId="{60F5A7B0-80C6-41F4-8C6A-AB7B5CE22E69}">
      <dgm:prSet phldrT="[Текст]" custT="1"/>
      <dgm:spPr/>
      <dgm:t>
        <a:bodyPr/>
        <a:lstStyle/>
        <a:p>
          <a:r>
            <a:rPr lang="ru-RU" sz="1600" dirty="0" smtClean="0"/>
            <a:t>Нелитературные разновидности</a:t>
          </a:r>
          <a:endParaRPr lang="ru-RU" sz="1600" dirty="0"/>
        </a:p>
      </dgm:t>
    </dgm:pt>
    <dgm:pt modelId="{58050B7C-E0C7-46C4-9E21-41C462BEAD4C}" type="parTrans" cxnId="{C96C9856-E117-497E-AAE0-2091691E8479}">
      <dgm:prSet/>
      <dgm:spPr/>
      <dgm:t>
        <a:bodyPr/>
        <a:lstStyle/>
        <a:p>
          <a:endParaRPr lang="ru-RU"/>
        </a:p>
      </dgm:t>
    </dgm:pt>
    <dgm:pt modelId="{22EA6900-34FC-4275-8589-B7543DEE5B14}" type="sibTrans" cxnId="{C96C9856-E117-497E-AAE0-2091691E8479}">
      <dgm:prSet/>
      <dgm:spPr/>
      <dgm:t>
        <a:bodyPr/>
        <a:lstStyle/>
        <a:p>
          <a:endParaRPr lang="ru-RU"/>
        </a:p>
      </dgm:t>
    </dgm:pt>
    <dgm:pt modelId="{F741F359-0B5B-48B3-9894-1EE0935B7133}">
      <dgm:prSet phldrT="[Текст]" custT="1"/>
      <dgm:spPr/>
      <dgm:t>
        <a:bodyPr/>
        <a:lstStyle/>
        <a:p>
          <a:r>
            <a:rPr lang="ru-RU" sz="1600" dirty="0" smtClean="0"/>
            <a:t>Диалекты </a:t>
          </a:r>
          <a:endParaRPr lang="ru-RU" sz="1600" dirty="0"/>
        </a:p>
      </dgm:t>
    </dgm:pt>
    <dgm:pt modelId="{1631CF98-6F56-4895-B1DC-4116A02C5EB6}" type="parTrans" cxnId="{9496DADD-CBB9-4542-BA4F-ABBCF8C8A102}">
      <dgm:prSet/>
      <dgm:spPr/>
      <dgm:t>
        <a:bodyPr/>
        <a:lstStyle/>
        <a:p>
          <a:endParaRPr lang="ru-RU"/>
        </a:p>
      </dgm:t>
    </dgm:pt>
    <dgm:pt modelId="{34237C33-4A85-4CAC-84D7-6860ED712757}" type="sibTrans" cxnId="{9496DADD-CBB9-4542-BA4F-ABBCF8C8A102}">
      <dgm:prSet/>
      <dgm:spPr/>
      <dgm:t>
        <a:bodyPr/>
        <a:lstStyle/>
        <a:p>
          <a:endParaRPr lang="ru-RU"/>
        </a:p>
      </dgm:t>
    </dgm:pt>
    <dgm:pt modelId="{354A3141-ADA4-49F4-B986-3F6596FFD07A}">
      <dgm:prSet phldrT="[Текст]" custT="1"/>
      <dgm:spPr/>
      <dgm:t>
        <a:bodyPr/>
        <a:lstStyle/>
        <a:p>
          <a:r>
            <a:rPr lang="ru-RU" sz="1600" dirty="0" smtClean="0"/>
            <a:t>Социальные </a:t>
          </a:r>
          <a:endParaRPr lang="ru-RU" sz="1600" dirty="0"/>
        </a:p>
      </dgm:t>
    </dgm:pt>
    <dgm:pt modelId="{D5C18B76-2CA8-46DF-9001-DF823C7AA006}" type="parTrans" cxnId="{04671AC6-986C-4249-AA6A-CE3C520847DB}">
      <dgm:prSet/>
      <dgm:spPr/>
    </dgm:pt>
    <dgm:pt modelId="{D2DEEA48-824C-4C1E-A69F-3376344C5D63}" type="sibTrans" cxnId="{04671AC6-986C-4249-AA6A-CE3C520847DB}">
      <dgm:prSet/>
      <dgm:spPr/>
    </dgm:pt>
    <dgm:pt modelId="{5F75203A-4212-48C8-9AF0-4F321E4B2837}">
      <dgm:prSet phldrT="[Текст]" custT="1"/>
      <dgm:spPr/>
      <dgm:t>
        <a:bodyPr/>
        <a:lstStyle/>
        <a:p>
          <a:r>
            <a:rPr lang="ru-RU" sz="1600" dirty="0" smtClean="0"/>
            <a:t>Территориальные </a:t>
          </a:r>
          <a:endParaRPr lang="ru-RU" sz="1600" dirty="0"/>
        </a:p>
      </dgm:t>
    </dgm:pt>
    <dgm:pt modelId="{4E3A0980-4BB3-406A-B22C-909F5881FC42}" type="parTrans" cxnId="{34F1A1D5-8C0C-48F3-B93B-75377BF57778}">
      <dgm:prSet/>
      <dgm:spPr/>
    </dgm:pt>
    <dgm:pt modelId="{46F362B1-DCA4-4B3B-94E4-08CB7170D777}" type="sibTrans" cxnId="{34F1A1D5-8C0C-48F3-B93B-75377BF57778}">
      <dgm:prSet/>
      <dgm:spPr/>
    </dgm:pt>
    <dgm:pt modelId="{A27E2500-FBBC-4A6A-9E0A-BF362F8CB7E8}">
      <dgm:prSet phldrT="[Текст]" custT="1"/>
      <dgm:spPr/>
      <dgm:t>
        <a:bodyPr/>
        <a:lstStyle/>
        <a:p>
          <a:r>
            <a:rPr lang="ru-RU" sz="1600" dirty="0" smtClean="0"/>
            <a:t>Просторечие </a:t>
          </a:r>
          <a:endParaRPr lang="ru-RU" sz="1600" dirty="0"/>
        </a:p>
      </dgm:t>
    </dgm:pt>
    <dgm:pt modelId="{A40850CB-792D-4FA0-A84E-00A40405F597}" type="parTrans" cxnId="{DF3A7B4B-261F-44AE-B521-FEE3413134F8}">
      <dgm:prSet/>
      <dgm:spPr/>
    </dgm:pt>
    <dgm:pt modelId="{CB66715D-D64E-4891-BDA2-2120E53CA979}" type="sibTrans" cxnId="{DF3A7B4B-261F-44AE-B521-FEE3413134F8}">
      <dgm:prSet/>
      <dgm:spPr/>
    </dgm:pt>
    <dgm:pt modelId="{90625B7D-07D1-4E13-87F8-15D3D37BAF2B}" type="pres">
      <dgm:prSet presAssocID="{D38830DB-5AC8-456E-9336-28D2E6E9BEB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00A2C3B-8546-4822-93D2-846C3FC3F423}" type="pres">
      <dgm:prSet presAssocID="{DCBE359A-2000-4F25-9DAB-F878DC6233A7}" presName="hierRoot1" presStyleCnt="0"/>
      <dgm:spPr/>
    </dgm:pt>
    <dgm:pt modelId="{4651D2CC-613D-4440-AAFB-C761F4B0A1E1}" type="pres">
      <dgm:prSet presAssocID="{DCBE359A-2000-4F25-9DAB-F878DC6233A7}" presName="composite" presStyleCnt="0"/>
      <dgm:spPr/>
    </dgm:pt>
    <dgm:pt modelId="{A059FF8D-C18C-44C4-9F3E-8A9AA9278404}" type="pres">
      <dgm:prSet presAssocID="{DCBE359A-2000-4F25-9DAB-F878DC6233A7}" presName="background" presStyleLbl="node0" presStyleIdx="0" presStyleCnt="1"/>
      <dgm:spPr/>
    </dgm:pt>
    <dgm:pt modelId="{C5DDC19C-BD6B-4CB0-8779-954E51DCA025}" type="pres">
      <dgm:prSet presAssocID="{DCBE359A-2000-4F25-9DAB-F878DC6233A7}" presName="text" presStyleLbl="fgAcc0" presStyleIdx="0" presStyleCnt="1" custScaleX="343400" custScaleY="178948" custLinFactNeighborY="-114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1D539F-E6F4-4AF7-83E5-8171C98CFEDC}" type="pres">
      <dgm:prSet presAssocID="{DCBE359A-2000-4F25-9DAB-F878DC6233A7}" presName="hierChild2" presStyleCnt="0"/>
      <dgm:spPr/>
    </dgm:pt>
    <dgm:pt modelId="{28DA4BB2-D631-4672-83CA-436C5083E027}" type="pres">
      <dgm:prSet presAssocID="{3EAB1E9C-FE4B-49FE-AEEF-F15DEB45854F}" presName="Name10" presStyleLbl="parChTrans1D2" presStyleIdx="0" presStyleCnt="2"/>
      <dgm:spPr/>
      <dgm:t>
        <a:bodyPr/>
        <a:lstStyle/>
        <a:p>
          <a:endParaRPr lang="ru-RU"/>
        </a:p>
      </dgm:t>
    </dgm:pt>
    <dgm:pt modelId="{85806527-9935-4652-B248-EFBA7043635F}" type="pres">
      <dgm:prSet presAssocID="{F2B44F81-2B30-4641-8B1A-BF82DD286000}" presName="hierRoot2" presStyleCnt="0"/>
      <dgm:spPr/>
    </dgm:pt>
    <dgm:pt modelId="{993C0E80-A0E7-4CE3-88F8-CB1A71CB7998}" type="pres">
      <dgm:prSet presAssocID="{F2B44F81-2B30-4641-8B1A-BF82DD286000}" presName="composite2" presStyleCnt="0"/>
      <dgm:spPr/>
    </dgm:pt>
    <dgm:pt modelId="{1586DBB6-8D27-4AE7-9F05-00D3834781DA}" type="pres">
      <dgm:prSet presAssocID="{F2B44F81-2B30-4641-8B1A-BF82DD286000}" presName="background2" presStyleLbl="node2" presStyleIdx="0" presStyleCnt="2"/>
      <dgm:spPr/>
    </dgm:pt>
    <dgm:pt modelId="{36EA61C8-E27C-40A6-8274-15B2D3A94585}" type="pres">
      <dgm:prSet presAssocID="{F2B44F81-2B30-4641-8B1A-BF82DD286000}" presName="text2" presStyleLbl="fgAcc2" presStyleIdx="0" presStyleCnt="2" custScaleX="132374" custScaleY="111590" custLinFactX="-65274" custLinFactNeighborX="-100000" custLinFactNeighborY="317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1E2276-1FC5-43D9-AD64-369C1D430FFB}" type="pres">
      <dgm:prSet presAssocID="{F2B44F81-2B30-4641-8B1A-BF82DD286000}" presName="hierChild3" presStyleCnt="0"/>
      <dgm:spPr/>
    </dgm:pt>
    <dgm:pt modelId="{6C7E6D36-B2E3-4767-A394-15CE66FCA30E}" type="pres">
      <dgm:prSet presAssocID="{58050B7C-E0C7-46C4-9E21-41C462BEAD4C}" presName="Name10" presStyleLbl="parChTrans1D2" presStyleIdx="1" presStyleCnt="2"/>
      <dgm:spPr/>
      <dgm:t>
        <a:bodyPr/>
        <a:lstStyle/>
        <a:p>
          <a:endParaRPr lang="ru-RU"/>
        </a:p>
      </dgm:t>
    </dgm:pt>
    <dgm:pt modelId="{51280622-037B-4076-9E4E-163758BA63B3}" type="pres">
      <dgm:prSet presAssocID="{60F5A7B0-80C6-41F4-8C6A-AB7B5CE22E69}" presName="hierRoot2" presStyleCnt="0"/>
      <dgm:spPr/>
    </dgm:pt>
    <dgm:pt modelId="{49ED3705-E997-46F0-B62C-00729DBE4222}" type="pres">
      <dgm:prSet presAssocID="{60F5A7B0-80C6-41F4-8C6A-AB7B5CE22E69}" presName="composite2" presStyleCnt="0"/>
      <dgm:spPr/>
    </dgm:pt>
    <dgm:pt modelId="{EFBB01AB-4D97-4541-9C00-9D0E4CA39C00}" type="pres">
      <dgm:prSet presAssocID="{60F5A7B0-80C6-41F4-8C6A-AB7B5CE22E69}" presName="background2" presStyleLbl="node2" presStyleIdx="1" presStyleCnt="2"/>
      <dgm:spPr/>
    </dgm:pt>
    <dgm:pt modelId="{2B806D03-3F88-495C-96D2-AAFDA4EB1505}" type="pres">
      <dgm:prSet presAssocID="{60F5A7B0-80C6-41F4-8C6A-AB7B5CE22E69}" presName="text2" presStyleLbl="fgAcc2" presStyleIdx="1" presStyleCnt="2" custScaleX="146660" custScaleY="108033" custLinFactNeighborX="53850" custLinFactNeighborY="248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4C10B5-2581-46A1-96A7-615E1BDB18FD}" type="pres">
      <dgm:prSet presAssocID="{60F5A7B0-80C6-41F4-8C6A-AB7B5CE22E69}" presName="hierChild3" presStyleCnt="0"/>
      <dgm:spPr/>
    </dgm:pt>
    <dgm:pt modelId="{80395333-EAC0-4010-B830-E507762B25EC}" type="pres">
      <dgm:prSet presAssocID="{1631CF98-6F56-4895-B1DC-4116A02C5EB6}" presName="Name17" presStyleLbl="parChTrans1D3" presStyleIdx="0" presStyleCnt="2"/>
      <dgm:spPr/>
      <dgm:t>
        <a:bodyPr/>
        <a:lstStyle/>
        <a:p>
          <a:endParaRPr lang="ru-RU"/>
        </a:p>
      </dgm:t>
    </dgm:pt>
    <dgm:pt modelId="{6847BE87-97E6-487A-9B7C-DBEB14E3CD03}" type="pres">
      <dgm:prSet presAssocID="{F741F359-0B5B-48B3-9894-1EE0935B7133}" presName="hierRoot3" presStyleCnt="0"/>
      <dgm:spPr/>
    </dgm:pt>
    <dgm:pt modelId="{5637E146-EED5-4C12-8A3D-4829B1A91938}" type="pres">
      <dgm:prSet presAssocID="{F741F359-0B5B-48B3-9894-1EE0935B7133}" presName="composite3" presStyleCnt="0"/>
      <dgm:spPr/>
    </dgm:pt>
    <dgm:pt modelId="{FBC04C31-03FA-4A04-89CB-D55D578B0D70}" type="pres">
      <dgm:prSet presAssocID="{F741F359-0B5B-48B3-9894-1EE0935B7133}" presName="background3" presStyleLbl="node3" presStyleIdx="0" presStyleCnt="2"/>
      <dgm:spPr/>
    </dgm:pt>
    <dgm:pt modelId="{EBEB4F41-CF1B-424E-AA5C-9ABF0F029486}" type="pres">
      <dgm:prSet presAssocID="{F741F359-0B5B-48B3-9894-1EE0935B7133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91CAFA-A14B-4288-8B72-F2062297EFBE}" type="pres">
      <dgm:prSet presAssocID="{F741F359-0B5B-48B3-9894-1EE0935B7133}" presName="hierChild4" presStyleCnt="0"/>
      <dgm:spPr/>
    </dgm:pt>
    <dgm:pt modelId="{A56A0CD5-C0D0-4F57-90D3-60D79B1115E6}" type="pres">
      <dgm:prSet presAssocID="{D5C18B76-2CA8-46DF-9001-DF823C7AA006}" presName="Name23" presStyleLbl="parChTrans1D4" presStyleIdx="0" presStyleCnt="2"/>
      <dgm:spPr/>
    </dgm:pt>
    <dgm:pt modelId="{8ACD4AE4-2A2E-41AC-A8BF-1F8200D5C37A}" type="pres">
      <dgm:prSet presAssocID="{354A3141-ADA4-49F4-B986-3F6596FFD07A}" presName="hierRoot4" presStyleCnt="0"/>
      <dgm:spPr/>
    </dgm:pt>
    <dgm:pt modelId="{27AFF37A-82E9-414C-8951-1A3F5F314DBF}" type="pres">
      <dgm:prSet presAssocID="{354A3141-ADA4-49F4-B986-3F6596FFD07A}" presName="composite4" presStyleCnt="0"/>
      <dgm:spPr/>
    </dgm:pt>
    <dgm:pt modelId="{CE2E2121-711F-46DA-9679-978297C0137A}" type="pres">
      <dgm:prSet presAssocID="{354A3141-ADA4-49F4-B986-3F6596FFD07A}" presName="background4" presStyleLbl="node4" presStyleIdx="0" presStyleCnt="2"/>
      <dgm:spPr/>
    </dgm:pt>
    <dgm:pt modelId="{355D9AE2-1CA8-4968-B32F-7D07840CA07E}" type="pres">
      <dgm:prSet presAssocID="{354A3141-ADA4-49F4-B986-3F6596FFD07A}" presName="text4" presStyleLbl="fgAcc4" presStyleIdx="0" presStyleCnt="2" custScaleX="138245" custLinFactNeighborX="-642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334B30-2517-4306-8DBC-D352627C099C}" type="pres">
      <dgm:prSet presAssocID="{354A3141-ADA4-49F4-B986-3F6596FFD07A}" presName="hierChild5" presStyleCnt="0"/>
      <dgm:spPr/>
    </dgm:pt>
    <dgm:pt modelId="{8BBA5582-28F3-49E1-A972-351731F0FBC4}" type="pres">
      <dgm:prSet presAssocID="{4E3A0980-4BB3-406A-B22C-909F5881FC42}" presName="Name23" presStyleLbl="parChTrans1D4" presStyleIdx="1" presStyleCnt="2"/>
      <dgm:spPr/>
    </dgm:pt>
    <dgm:pt modelId="{8BE54BCE-4BC5-4E71-93CC-7A271E2ABF47}" type="pres">
      <dgm:prSet presAssocID="{5F75203A-4212-48C8-9AF0-4F321E4B2837}" presName="hierRoot4" presStyleCnt="0"/>
      <dgm:spPr/>
    </dgm:pt>
    <dgm:pt modelId="{B9D9D750-E775-44B0-9DF0-6ADF2BE8642C}" type="pres">
      <dgm:prSet presAssocID="{5F75203A-4212-48C8-9AF0-4F321E4B2837}" presName="composite4" presStyleCnt="0"/>
      <dgm:spPr/>
    </dgm:pt>
    <dgm:pt modelId="{A64DEA6D-E291-4593-B6F1-C2241EBDFDE3}" type="pres">
      <dgm:prSet presAssocID="{5F75203A-4212-48C8-9AF0-4F321E4B2837}" presName="background4" presStyleLbl="node4" presStyleIdx="1" presStyleCnt="2"/>
      <dgm:spPr/>
    </dgm:pt>
    <dgm:pt modelId="{7B26698F-4C69-415D-B09D-26C579CB5E01}" type="pres">
      <dgm:prSet presAssocID="{5F75203A-4212-48C8-9AF0-4F321E4B2837}" presName="text4" presStyleLbl="fgAcc4" presStyleIdx="1" presStyleCnt="2" custScaleX="1534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ABFC60-8921-4C75-B152-847E10C87570}" type="pres">
      <dgm:prSet presAssocID="{5F75203A-4212-48C8-9AF0-4F321E4B2837}" presName="hierChild5" presStyleCnt="0"/>
      <dgm:spPr/>
    </dgm:pt>
    <dgm:pt modelId="{F1944ADC-DD39-42AD-87E3-785405619E10}" type="pres">
      <dgm:prSet presAssocID="{A40850CB-792D-4FA0-A84E-00A40405F597}" presName="Name17" presStyleLbl="parChTrans1D3" presStyleIdx="1" presStyleCnt="2"/>
      <dgm:spPr/>
    </dgm:pt>
    <dgm:pt modelId="{3B8B12E2-43DA-48D7-BCD3-67313C4B59EA}" type="pres">
      <dgm:prSet presAssocID="{A27E2500-FBBC-4A6A-9E0A-BF362F8CB7E8}" presName="hierRoot3" presStyleCnt="0"/>
      <dgm:spPr/>
    </dgm:pt>
    <dgm:pt modelId="{75A08BBD-4321-4BB8-9A08-0905B014C546}" type="pres">
      <dgm:prSet presAssocID="{A27E2500-FBBC-4A6A-9E0A-BF362F8CB7E8}" presName="composite3" presStyleCnt="0"/>
      <dgm:spPr/>
    </dgm:pt>
    <dgm:pt modelId="{02594F11-822F-4EDD-BA88-14DC614191FB}" type="pres">
      <dgm:prSet presAssocID="{A27E2500-FBBC-4A6A-9E0A-BF362F8CB7E8}" presName="background3" presStyleLbl="node3" presStyleIdx="1" presStyleCnt="2"/>
      <dgm:spPr/>
    </dgm:pt>
    <dgm:pt modelId="{0CF75700-CDA8-4AC0-ADAB-65D36A3A4150}" type="pres">
      <dgm:prSet presAssocID="{A27E2500-FBBC-4A6A-9E0A-BF362F8CB7E8}" presName="text3" presStyleLbl="fgAcc3" presStyleIdx="1" presStyleCnt="2" custLinFactX="72808" custLinFactNeighborX="100000" custLinFactNeighborY="277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0753A51-2D5B-459C-91B3-AE385AE0C219}" type="pres">
      <dgm:prSet presAssocID="{A27E2500-FBBC-4A6A-9E0A-BF362F8CB7E8}" presName="hierChild4" presStyleCnt="0"/>
      <dgm:spPr/>
    </dgm:pt>
  </dgm:ptLst>
  <dgm:cxnLst>
    <dgm:cxn modelId="{95D4A9F0-D2B3-4E35-86B5-B23FD6F74960}" type="presOf" srcId="{4E3A0980-4BB3-406A-B22C-909F5881FC42}" destId="{8BBA5582-28F3-49E1-A972-351731F0FBC4}" srcOrd="0" destOrd="0" presId="urn:microsoft.com/office/officeart/2005/8/layout/hierarchy1"/>
    <dgm:cxn modelId="{FFB24600-456D-40BD-AECE-A279C5902A13}" type="presOf" srcId="{354A3141-ADA4-49F4-B986-3F6596FFD07A}" destId="{355D9AE2-1CA8-4968-B32F-7D07840CA07E}" srcOrd="0" destOrd="0" presId="urn:microsoft.com/office/officeart/2005/8/layout/hierarchy1"/>
    <dgm:cxn modelId="{DF3A7B4B-261F-44AE-B521-FEE3413134F8}" srcId="{60F5A7B0-80C6-41F4-8C6A-AB7B5CE22E69}" destId="{A27E2500-FBBC-4A6A-9E0A-BF362F8CB7E8}" srcOrd="1" destOrd="0" parTransId="{A40850CB-792D-4FA0-A84E-00A40405F597}" sibTransId="{CB66715D-D64E-4891-BDA2-2120E53CA979}"/>
    <dgm:cxn modelId="{95818E48-2595-491A-B9C1-CB71737C535E}" srcId="{DCBE359A-2000-4F25-9DAB-F878DC6233A7}" destId="{F2B44F81-2B30-4641-8B1A-BF82DD286000}" srcOrd="0" destOrd="0" parTransId="{3EAB1E9C-FE4B-49FE-AEEF-F15DEB45854F}" sibTransId="{85DFB59B-56E4-4C43-873D-F803A61B5501}"/>
    <dgm:cxn modelId="{A4A7D7C1-4646-43EE-BEE6-86D7126DEE60}" type="presOf" srcId="{1631CF98-6F56-4895-B1DC-4116A02C5EB6}" destId="{80395333-EAC0-4010-B830-E507762B25EC}" srcOrd="0" destOrd="0" presId="urn:microsoft.com/office/officeart/2005/8/layout/hierarchy1"/>
    <dgm:cxn modelId="{9E9484AC-62E9-44DD-B1F8-135A4111D237}" type="presOf" srcId="{D38830DB-5AC8-456E-9336-28D2E6E9BEB0}" destId="{90625B7D-07D1-4E13-87F8-15D3D37BAF2B}" srcOrd="0" destOrd="0" presId="urn:microsoft.com/office/officeart/2005/8/layout/hierarchy1"/>
    <dgm:cxn modelId="{6FB9B54F-EF80-48F3-B240-B099B0A43EA1}" type="presOf" srcId="{F2B44F81-2B30-4641-8B1A-BF82DD286000}" destId="{36EA61C8-E27C-40A6-8274-15B2D3A94585}" srcOrd="0" destOrd="0" presId="urn:microsoft.com/office/officeart/2005/8/layout/hierarchy1"/>
    <dgm:cxn modelId="{E18D5661-C3E9-4D25-AC8F-6ECCA1CE9B68}" type="presOf" srcId="{DCBE359A-2000-4F25-9DAB-F878DC6233A7}" destId="{C5DDC19C-BD6B-4CB0-8779-954E51DCA025}" srcOrd="0" destOrd="0" presId="urn:microsoft.com/office/officeart/2005/8/layout/hierarchy1"/>
    <dgm:cxn modelId="{161BE005-55AF-4C60-81D9-D0B73C647FA8}" type="presOf" srcId="{A27E2500-FBBC-4A6A-9E0A-BF362F8CB7E8}" destId="{0CF75700-CDA8-4AC0-ADAB-65D36A3A4150}" srcOrd="0" destOrd="0" presId="urn:microsoft.com/office/officeart/2005/8/layout/hierarchy1"/>
    <dgm:cxn modelId="{DFB6654E-62F4-40AA-B8D0-815C03F8D846}" type="presOf" srcId="{3EAB1E9C-FE4B-49FE-AEEF-F15DEB45854F}" destId="{28DA4BB2-D631-4672-83CA-436C5083E027}" srcOrd="0" destOrd="0" presId="urn:microsoft.com/office/officeart/2005/8/layout/hierarchy1"/>
    <dgm:cxn modelId="{9496DADD-CBB9-4542-BA4F-ABBCF8C8A102}" srcId="{60F5A7B0-80C6-41F4-8C6A-AB7B5CE22E69}" destId="{F741F359-0B5B-48B3-9894-1EE0935B7133}" srcOrd="0" destOrd="0" parTransId="{1631CF98-6F56-4895-B1DC-4116A02C5EB6}" sibTransId="{34237C33-4A85-4CAC-84D7-6860ED712757}"/>
    <dgm:cxn modelId="{34F1A1D5-8C0C-48F3-B93B-75377BF57778}" srcId="{F741F359-0B5B-48B3-9894-1EE0935B7133}" destId="{5F75203A-4212-48C8-9AF0-4F321E4B2837}" srcOrd="1" destOrd="0" parTransId="{4E3A0980-4BB3-406A-B22C-909F5881FC42}" sibTransId="{46F362B1-DCA4-4B3B-94E4-08CB7170D777}"/>
    <dgm:cxn modelId="{C96C9856-E117-497E-AAE0-2091691E8479}" srcId="{DCBE359A-2000-4F25-9DAB-F878DC6233A7}" destId="{60F5A7B0-80C6-41F4-8C6A-AB7B5CE22E69}" srcOrd="1" destOrd="0" parTransId="{58050B7C-E0C7-46C4-9E21-41C462BEAD4C}" sibTransId="{22EA6900-34FC-4275-8589-B7543DEE5B14}"/>
    <dgm:cxn modelId="{28F34E75-84D0-4A87-8385-520671C58E78}" type="presOf" srcId="{60F5A7B0-80C6-41F4-8C6A-AB7B5CE22E69}" destId="{2B806D03-3F88-495C-96D2-AAFDA4EB1505}" srcOrd="0" destOrd="0" presId="urn:microsoft.com/office/officeart/2005/8/layout/hierarchy1"/>
    <dgm:cxn modelId="{99FB4782-E978-4E70-BE82-8E3E6DF41086}" type="presOf" srcId="{D5C18B76-2CA8-46DF-9001-DF823C7AA006}" destId="{A56A0CD5-C0D0-4F57-90D3-60D79B1115E6}" srcOrd="0" destOrd="0" presId="urn:microsoft.com/office/officeart/2005/8/layout/hierarchy1"/>
    <dgm:cxn modelId="{D594D001-B468-4555-ADF4-17C95B8FA5E9}" type="presOf" srcId="{5F75203A-4212-48C8-9AF0-4F321E4B2837}" destId="{7B26698F-4C69-415D-B09D-26C579CB5E01}" srcOrd="0" destOrd="0" presId="urn:microsoft.com/office/officeart/2005/8/layout/hierarchy1"/>
    <dgm:cxn modelId="{6708A4E3-3B49-4AAE-A874-F22B8F9874CA}" type="presOf" srcId="{F741F359-0B5B-48B3-9894-1EE0935B7133}" destId="{EBEB4F41-CF1B-424E-AA5C-9ABF0F029486}" srcOrd="0" destOrd="0" presId="urn:microsoft.com/office/officeart/2005/8/layout/hierarchy1"/>
    <dgm:cxn modelId="{17F7CA74-9DF9-4F26-AD9E-B866BBA56F2F}" type="presOf" srcId="{A40850CB-792D-4FA0-A84E-00A40405F597}" destId="{F1944ADC-DD39-42AD-87E3-785405619E10}" srcOrd="0" destOrd="0" presId="urn:microsoft.com/office/officeart/2005/8/layout/hierarchy1"/>
    <dgm:cxn modelId="{0484C1DD-FC96-4E2B-8217-6959848DDE05}" type="presOf" srcId="{58050B7C-E0C7-46C4-9E21-41C462BEAD4C}" destId="{6C7E6D36-B2E3-4767-A394-15CE66FCA30E}" srcOrd="0" destOrd="0" presId="urn:microsoft.com/office/officeart/2005/8/layout/hierarchy1"/>
    <dgm:cxn modelId="{04671AC6-986C-4249-AA6A-CE3C520847DB}" srcId="{F741F359-0B5B-48B3-9894-1EE0935B7133}" destId="{354A3141-ADA4-49F4-B986-3F6596FFD07A}" srcOrd="0" destOrd="0" parTransId="{D5C18B76-2CA8-46DF-9001-DF823C7AA006}" sibTransId="{D2DEEA48-824C-4C1E-A69F-3376344C5D63}"/>
    <dgm:cxn modelId="{8ACA023A-E54D-473F-ACDD-AE0722EECB9A}" srcId="{D38830DB-5AC8-456E-9336-28D2E6E9BEB0}" destId="{DCBE359A-2000-4F25-9DAB-F878DC6233A7}" srcOrd="0" destOrd="0" parTransId="{0ACBC748-0E0A-4C45-B8A3-B1F60E5192C1}" sibTransId="{B907D289-7218-4CCF-8A0F-D86A6E1F8D66}"/>
    <dgm:cxn modelId="{7E252F81-A3BC-46AE-AA4B-3A4509CD6045}" type="presParOf" srcId="{90625B7D-07D1-4E13-87F8-15D3D37BAF2B}" destId="{700A2C3B-8546-4822-93D2-846C3FC3F423}" srcOrd="0" destOrd="0" presId="urn:microsoft.com/office/officeart/2005/8/layout/hierarchy1"/>
    <dgm:cxn modelId="{6EC0B510-BF66-4B44-968E-B775E12CF517}" type="presParOf" srcId="{700A2C3B-8546-4822-93D2-846C3FC3F423}" destId="{4651D2CC-613D-4440-AAFB-C761F4B0A1E1}" srcOrd="0" destOrd="0" presId="urn:microsoft.com/office/officeart/2005/8/layout/hierarchy1"/>
    <dgm:cxn modelId="{5505C735-5A17-4315-B308-1DF708299DF9}" type="presParOf" srcId="{4651D2CC-613D-4440-AAFB-C761F4B0A1E1}" destId="{A059FF8D-C18C-44C4-9F3E-8A9AA9278404}" srcOrd="0" destOrd="0" presId="urn:microsoft.com/office/officeart/2005/8/layout/hierarchy1"/>
    <dgm:cxn modelId="{04A7B79F-95C9-43AB-93F0-4A0BCE65936B}" type="presParOf" srcId="{4651D2CC-613D-4440-AAFB-C761F4B0A1E1}" destId="{C5DDC19C-BD6B-4CB0-8779-954E51DCA025}" srcOrd="1" destOrd="0" presId="urn:microsoft.com/office/officeart/2005/8/layout/hierarchy1"/>
    <dgm:cxn modelId="{61C79397-6ECB-4F6D-A59E-FC8C017BED0C}" type="presParOf" srcId="{700A2C3B-8546-4822-93D2-846C3FC3F423}" destId="{2E1D539F-E6F4-4AF7-83E5-8171C98CFEDC}" srcOrd="1" destOrd="0" presId="urn:microsoft.com/office/officeart/2005/8/layout/hierarchy1"/>
    <dgm:cxn modelId="{2C5A8938-4938-48A1-8E55-F2B32993968E}" type="presParOf" srcId="{2E1D539F-E6F4-4AF7-83E5-8171C98CFEDC}" destId="{28DA4BB2-D631-4672-83CA-436C5083E027}" srcOrd="0" destOrd="0" presId="urn:microsoft.com/office/officeart/2005/8/layout/hierarchy1"/>
    <dgm:cxn modelId="{D46A47D6-2D27-4F57-8106-60D5E5335A73}" type="presParOf" srcId="{2E1D539F-E6F4-4AF7-83E5-8171C98CFEDC}" destId="{85806527-9935-4652-B248-EFBA7043635F}" srcOrd="1" destOrd="0" presId="urn:microsoft.com/office/officeart/2005/8/layout/hierarchy1"/>
    <dgm:cxn modelId="{59F0983A-1649-416B-966E-FA765ACA6050}" type="presParOf" srcId="{85806527-9935-4652-B248-EFBA7043635F}" destId="{993C0E80-A0E7-4CE3-88F8-CB1A71CB7998}" srcOrd="0" destOrd="0" presId="urn:microsoft.com/office/officeart/2005/8/layout/hierarchy1"/>
    <dgm:cxn modelId="{1937CC32-DD18-427D-A619-62E6F3028BFB}" type="presParOf" srcId="{993C0E80-A0E7-4CE3-88F8-CB1A71CB7998}" destId="{1586DBB6-8D27-4AE7-9F05-00D3834781DA}" srcOrd="0" destOrd="0" presId="urn:microsoft.com/office/officeart/2005/8/layout/hierarchy1"/>
    <dgm:cxn modelId="{9DE5EE34-8119-4E07-9E08-DDCB6BBC770D}" type="presParOf" srcId="{993C0E80-A0E7-4CE3-88F8-CB1A71CB7998}" destId="{36EA61C8-E27C-40A6-8274-15B2D3A94585}" srcOrd="1" destOrd="0" presId="urn:microsoft.com/office/officeart/2005/8/layout/hierarchy1"/>
    <dgm:cxn modelId="{29C45099-234C-4FF6-9A34-B2EE86D0CB0B}" type="presParOf" srcId="{85806527-9935-4652-B248-EFBA7043635F}" destId="{501E2276-1FC5-43D9-AD64-369C1D430FFB}" srcOrd="1" destOrd="0" presId="urn:microsoft.com/office/officeart/2005/8/layout/hierarchy1"/>
    <dgm:cxn modelId="{B0F50CCE-563A-439E-BA45-D62E209E6149}" type="presParOf" srcId="{2E1D539F-E6F4-4AF7-83E5-8171C98CFEDC}" destId="{6C7E6D36-B2E3-4767-A394-15CE66FCA30E}" srcOrd="2" destOrd="0" presId="urn:microsoft.com/office/officeart/2005/8/layout/hierarchy1"/>
    <dgm:cxn modelId="{F407331A-0A17-474F-A183-1C4F93184486}" type="presParOf" srcId="{2E1D539F-E6F4-4AF7-83E5-8171C98CFEDC}" destId="{51280622-037B-4076-9E4E-163758BA63B3}" srcOrd="3" destOrd="0" presId="urn:microsoft.com/office/officeart/2005/8/layout/hierarchy1"/>
    <dgm:cxn modelId="{4C5E0DCA-4021-472F-A754-2AAC0A9DB746}" type="presParOf" srcId="{51280622-037B-4076-9E4E-163758BA63B3}" destId="{49ED3705-E997-46F0-B62C-00729DBE4222}" srcOrd="0" destOrd="0" presId="urn:microsoft.com/office/officeart/2005/8/layout/hierarchy1"/>
    <dgm:cxn modelId="{1A1FBF18-BD6B-4755-9A07-F54615E61154}" type="presParOf" srcId="{49ED3705-E997-46F0-B62C-00729DBE4222}" destId="{EFBB01AB-4D97-4541-9C00-9D0E4CA39C00}" srcOrd="0" destOrd="0" presId="urn:microsoft.com/office/officeart/2005/8/layout/hierarchy1"/>
    <dgm:cxn modelId="{587BBDA7-E541-4C58-AACB-7B1A8AF13960}" type="presParOf" srcId="{49ED3705-E997-46F0-B62C-00729DBE4222}" destId="{2B806D03-3F88-495C-96D2-AAFDA4EB1505}" srcOrd="1" destOrd="0" presId="urn:microsoft.com/office/officeart/2005/8/layout/hierarchy1"/>
    <dgm:cxn modelId="{D6104BE0-62CB-464B-94BD-164B2651C8C2}" type="presParOf" srcId="{51280622-037B-4076-9E4E-163758BA63B3}" destId="{9F4C10B5-2581-46A1-96A7-615E1BDB18FD}" srcOrd="1" destOrd="0" presId="urn:microsoft.com/office/officeart/2005/8/layout/hierarchy1"/>
    <dgm:cxn modelId="{4AB46706-C0DC-4913-A2F9-BC8E7DECE4B3}" type="presParOf" srcId="{9F4C10B5-2581-46A1-96A7-615E1BDB18FD}" destId="{80395333-EAC0-4010-B830-E507762B25EC}" srcOrd="0" destOrd="0" presId="urn:microsoft.com/office/officeart/2005/8/layout/hierarchy1"/>
    <dgm:cxn modelId="{0BC89EFA-1739-43C8-9105-4DF96884F802}" type="presParOf" srcId="{9F4C10B5-2581-46A1-96A7-615E1BDB18FD}" destId="{6847BE87-97E6-487A-9B7C-DBEB14E3CD03}" srcOrd="1" destOrd="0" presId="urn:microsoft.com/office/officeart/2005/8/layout/hierarchy1"/>
    <dgm:cxn modelId="{EF6903FD-19C0-4297-BCD5-FEF1CFCFC92F}" type="presParOf" srcId="{6847BE87-97E6-487A-9B7C-DBEB14E3CD03}" destId="{5637E146-EED5-4C12-8A3D-4829B1A91938}" srcOrd="0" destOrd="0" presId="urn:microsoft.com/office/officeart/2005/8/layout/hierarchy1"/>
    <dgm:cxn modelId="{5415D9B5-2696-4CFD-BE44-1E84A9338A32}" type="presParOf" srcId="{5637E146-EED5-4C12-8A3D-4829B1A91938}" destId="{FBC04C31-03FA-4A04-89CB-D55D578B0D70}" srcOrd="0" destOrd="0" presId="urn:microsoft.com/office/officeart/2005/8/layout/hierarchy1"/>
    <dgm:cxn modelId="{DF6E45ED-B2A7-4752-99BC-A451A833B29F}" type="presParOf" srcId="{5637E146-EED5-4C12-8A3D-4829B1A91938}" destId="{EBEB4F41-CF1B-424E-AA5C-9ABF0F029486}" srcOrd="1" destOrd="0" presId="urn:microsoft.com/office/officeart/2005/8/layout/hierarchy1"/>
    <dgm:cxn modelId="{C9144446-A9D0-48ED-826B-C86455D6975E}" type="presParOf" srcId="{6847BE87-97E6-487A-9B7C-DBEB14E3CD03}" destId="{2B91CAFA-A14B-4288-8B72-F2062297EFBE}" srcOrd="1" destOrd="0" presId="urn:microsoft.com/office/officeart/2005/8/layout/hierarchy1"/>
    <dgm:cxn modelId="{136E09A6-0961-4E79-932F-7A3CDACDC79D}" type="presParOf" srcId="{2B91CAFA-A14B-4288-8B72-F2062297EFBE}" destId="{A56A0CD5-C0D0-4F57-90D3-60D79B1115E6}" srcOrd="0" destOrd="0" presId="urn:microsoft.com/office/officeart/2005/8/layout/hierarchy1"/>
    <dgm:cxn modelId="{CEF658CD-17D9-412D-A297-F3600C0FB7D3}" type="presParOf" srcId="{2B91CAFA-A14B-4288-8B72-F2062297EFBE}" destId="{8ACD4AE4-2A2E-41AC-A8BF-1F8200D5C37A}" srcOrd="1" destOrd="0" presId="urn:microsoft.com/office/officeart/2005/8/layout/hierarchy1"/>
    <dgm:cxn modelId="{C5D9DF72-E67C-481E-ACAE-57BF16B92A04}" type="presParOf" srcId="{8ACD4AE4-2A2E-41AC-A8BF-1F8200D5C37A}" destId="{27AFF37A-82E9-414C-8951-1A3F5F314DBF}" srcOrd="0" destOrd="0" presId="urn:microsoft.com/office/officeart/2005/8/layout/hierarchy1"/>
    <dgm:cxn modelId="{8526CE14-079C-4191-8AE4-D6C439305274}" type="presParOf" srcId="{27AFF37A-82E9-414C-8951-1A3F5F314DBF}" destId="{CE2E2121-711F-46DA-9679-978297C0137A}" srcOrd="0" destOrd="0" presId="urn:microsoft.com/office/officeart/2005/8/layout/hierarchy1"/>
    <dgm:cxn modelId="{74DA26DD-9990-46EC-B046-4CAE237DA319}" type="presParOf" srcId="{27AFF37A-82E9-414C-8951-1A3F5F314DBF}" destId="{355D9AE2-1CA8-4968-B32F-7D07840CA07E}" srcOrd="1" destOrd="0" presId="urn:microsoft.com/office/officeart/2005/8/layout/hierarchy1"/>
    <dgm:cxn modelId="{D9EAB1C3-C938-4024-8837-3F0867425940}" type="presParOf" srcId="{8ACD4AE4-2A2E-41AC-A8BF-1F8200D5C37A}" destId="{23334B30-2517-4306-8DBC-D352627C099C}" srcOrd="1" destOrd="0" presId="urn:microsoft.com/office/officeart/2005/8/layout/hierarchy1"/>
    <dgm:cxn modelId="{A75D4060-3D74-4276-9CD1-E28A9998F36B}" type="presParOf" srcId="{2B91CAFA-A14B-4288-8B72-F2062297EFBE}" destId="{8BBA5582-28F3-49E1-A972-351731F0FBC4}" srcOrd="2" destOrd="0" presId="urn:microsoft.com/office/officeart/2005/8/layout/hierarchy1"/>
    <dgm:cxn modelId="{73E404F7-BE74-4CFC-9232-A4E90244692C}" type="presParOf" srcId="{2B91CAFA-A14B-4288-8B72-F2062297EFBE}" destId="{8BE54BCE-4BC5-4E71-93CC-7A271E2ABF47}" srcOrd="3" destOrd="0" presId="urn:microsoft.com/office/officeart/2005/8/layout/hierarchy1"/>
    <dgm:cxn modelId="{FBE3CB17-ECA3-4512-ABA3-A17976322F23}" type="presParOf" srcId="{8BE54BCE-4BC5-4E71-93CC-7A271E2ABF47}" destId="{B9D9D750-E775-44B0-9DF0-6ADF2BE8642C}" srcOrd="0" destOrd="0" presId="urn:microsoft.com/office/officeart/2005/8/layout/hierarchy1"/>
    <dgm:cxn modelId="{897CA69F-4986-4BF9-941D-94EFA1F9F98E}" type="presParOf" srcId="{B9D9D750-E775-44B0-9DF0-6ADF2BE8642C}" destId="{A64DEA6D-E291-4593-B6F1-C2241EBDFDE3}" srcOrd="0" destOrd="0" presId="urn:microsoft.com/office/officeart/2005/8/layout/hierarchy1"/>
    <dgm:cxn modelId="{753CAFAA-7076-4E8A-9CBC-1847F1BA72C2}" type="presParOf" srcId="{B9D9D750-E775-44B0-9DF0-6ADF2BE8642C}" destId="{7B26698F-4C69-415D-B09D-26C579CB5E01}" srcOrd="1" destOrd="0" presId="urn:microsoft.com/office/officeart/2005/8/layout/hierarchy1"/>
    <dgm:cxn modelId="{8D1B07F4-B9BA-41DC-9F09-81A59C9FC26F}" type="presParOf" srcId="{8BE54BCE-4BC5-4E71-93CC-7A271E2ABF47}" destId="{97ABFC60-8921-4C75-B152-847E10C87570}" srcOrd="1" destOrd="0" presId="urn:microsoft.com/office/officeart/2005/8/layout/hierarchy1"/>
    <dgm:cxn modelId="{9FB6800D-829A-4246-8115-0B1215FCADBB}" type="presParOf" srcId="{9F4C10B5-2581-46A1-96A7-615E1BDB18FD}" destId="{F1944ADC-DD39-42AD-87E3-785405619E10}" srcOrd="2" destOrd="0" presId="urn:microsoft.com/office/officeart/2005/8/layout/hierarchy1"/>
    <dgm:cxn modelId="{F1D1B228-665E-483E-BBC8-2B99AB23E475}" type="presParOf" srcId="{9F4C10B5-2581-46A1-96A7-615E1BDB18FD}" destId="{3B8B12E2-43DA-48D7-BCD3-67313C4B59EA}" srcOrd="3" destOrd="0" presId="urn:microsoft.com/office/officeart/2005/8/layout/hierarchy1"/>
    <dgm:cxn modelId="{DBE0C5E6-4297-4C92-8DD8-D20CD25B2728}" type="presParOf" srcId="{3B8B12E2-43DA-48D7-BCD3-67313C4B59EA}" destId="{75A08BBD-4321-4BB8-9A08-0905B014C546}" srcOrd="0" destOrd="0" presId="urn:microsoft.com/office/officeart/2005/8/layout/hierarchy1"/>
    <dgm:cxn modelId="{3DE36941-4CFA-4167-9563-14FF15981F59}" type="presParOf" srcId="{75A08BBD-4321-4BB8-9A08-0905B014C546}" destId="{02594F11-822F-4EDD-BA88-14DC614191FB}" srcOrd="0" destOrd="0" presId="urn:microsoft.com/office/officeart/2005/8/layout/hierarchy1"/>
    <dgm:cxn modelId="{03826768-4679-49BF-AA72-C93CD4D25A03}" type="presParOf" srcId="{75A08BBD-4321-4BB8-9A08-0905B014C546}" destId="{0CF75700-CDA8-4AC0-ADAB-65D36A3A4150}" srcOrd="1" destOrd="0" presId="urn:microsoft.com/office/officeart/2005/8/layout/hierarchy1"/>
    <dgm:cxn modelId="{11F633C4-7EC4-4682-9A60-1DDFCBF7AB89}" type="presParOf" srcId="{3B8B12E2-43DA-48D7-BCD3-67313C4B59EA}" destId="{20753A51-2D5B-459C-91B3-AE385AE0C21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8830DB-5AC8-456E-9336-28D2E6E9BEB0}" type="doc">
      <dgm:prSet loTypeId="urn:microsoft.com/office/officeart/2005/8/layout/hierarchy1" loCatId="hierarchy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DCBE359A-2000-4F25-9DAB-F878DC6233A7}">
      <dgm:prSet phldrT="[Текст]" custT="1"/>
      <dgm:spPr/>
      <dgm:t>
        <a:bodyPr/>
        <a:lstStyle/>
        <a:p>
          <a:r>
            <a:rPr lang="ru-RU" sz="1800" b="1" dirty="0" smtClean="0"/>
            <a:t>Территориальные диалекты </a:t>
          </a:r>
          <a:endParaRPr lang="ru-RU" sz="1800" dirty="0"/>
        </a:p>
      </dgm:t>
    </dgm:pt>
    <dgm:pt modelId="{0ACBC748-0E0A-4C45-B8A3-B1F60E5192C1}" type="parTrans" cxnId="{8ACA023A-E54D-473F-ACDD-AE0722EECB9A}">
      <dgm:prSet/>
      <dgm:spPr/>
      <dgm:t>
        <a:bodyPr/>
        <a:lstStyle/>
        <a:p>
          <a:endParaRPr lang="ru-RU"/>
        </a:p>
      </dgm:t>
    </dgm:pt>
    <dgm:pt modelId="{B907D289-7218-4CCF-8A0F-D86A6E1F8D66}" type="sibTrans" cxnId="{8ACA023A-E54D-473F-ACDD-AE0722EECB9A}">
      <dgm:prSet/>
      <dgm:spPr/>
      <dgm:t>
        <a:bodyPr/>
        <a:lstStyle/>
        <a:p>
          <a:endParaRPr lang="ru-RU"/>
        </a:p>
      </dgm:t>
    </dgm:pt>
    <dgm:pt modelId="{F2B44F81-2B30-4641-8B1A-BF82DD286000}">
      <dgm:prSet phldrT="[Текст]" custT="1"/>
      <dgm:spPr/>
      <dgm:t>
        <a:bodyPr/>
        <a:lstStyle/>
        <a:p>
          <a:r>
            <a:rPr lang="ru-RU" sz="1600" dirty="0" smtClean="0"/>
            <a:t>Северное наречие </a:t>
          </a:r>
          <a:endParaRPr lang="ru-RU" sz="1600" dirty="0"/>
        </a:p>
      </dgm:t>
    </dgm:pt>
    <dgm:pt modelId="{3EAB1E9C-FE4B-49FE-AEEF-F15DEB45854F}" type="parTrans" cxnId="{95818E48-2595-491A-B9C1-CB71737C535E}">
      <dgm:prSet/>
      <dgm:spPr/>
      <dgm:t>
        <a:bodyPr/>
        <a:lstStyle/>
        <a:p>
          <a:endParaRPr lang="ru-RU"/>
        </a:p>
      </dgm:t>
    </dgm:pt>
    <dgm:pt modelId="{85DFB59B-56E4-4C43-873D-F803A61B5501}" type="sibTrans" cxnId="{95818E48-2595-491A-B9C1-CB71737C535E}">
      <dgm:prSet/>
      <dgm:spPr/>
      <dgm:t>
        <a:bodyPr/>
        <a:lstStyle/>
        <a:p>
          <a:endParaRPr lang="ru-RU"/>
        </a:p>
      </dgm:t>
    </dgm:pt>
    <dgm:pt modelId="{60F5A7B0-80C6-41F4-8C6A-AB7B5CE22E69}">
      <dgm:prSet phldrT="[Текст]" custT="1"/>
      <dgm:spPr/>
      <dgm:t>
        <a:bodyPr/>
        <a:lstStyle/>
        <a:p>
          <a:r>
            <a:rPr lang="ru-RU" sz="1600" dirty="0" smtClean="0"/>
            <a:t>Южное наречие</a:t>
          </a:r>
          <a:endParaRPr lang="ru-RU" sz="1600" dirty="0"/>
        </a:p>
      </dgm:t>
    </dgm:pt>
    <dgm:pt modelId="{58050B7C-E0C7-46C4-9E21-41C462BEAD4C}" type="parTrans" cxnId="{C96C9856-E117-497E-AAE0-2091691E8479}">
      <dgm:prSet/>
      <dgm:spPr/>
      <dgm:t>
        <a:bodyPr/>
        <a:lstStyle/>
        <a:p>
          <a:endParaRPr lang="ru-RU"/>
        </a:p>
      </dgm:t>
    </dgm:pt>
    <dgm:pt modelId="{22EA6900-34FC-4275-8589-B7543DEE5B14}" type="sibTrans" cxnId="{C96C9856-E117-497E-AAE0-2091691E8479}">
      <dgm:prSet/>
      <dgm:spPr/>
      <dgm:t>
        <a:bodyPr/>
        <a:lstStyle/>
        <a:p>
          <a:endParaRPr lang="ru-RU"/>
        </a:p>
      </dgm:t>
    </dgm:pt>
    <dgm:pt modelId="{354A3141-ADA4-49F4-B986-3F6596FFD07A}">
      <dgm:prSet phldrT="[Текст]" custT="1"/>
      <dgm:spPr/>
      <dgm:t>
        <a:bodyPr/>
        <a:lstStyle/>
        <a:p>
          <a:r>
            <a:rPr lang="ru-RU" sz="1600" dirty="0" smtClean="0"/>
            <a:t>Среднерусские говоры </a:t>
          </a:r>
          <a:endParaRPr lang="ru-RU" sz="1600" dirty="0"/>
        </a:p>
      </dgm:t>
    </dgm:pt>
    <dgm:pt modelId="{D5C18B76-2CA8-46DF-9001-DF823C7AA006}" type="parTrans" cxnId="{04671AC6-986C-4249-AA6A-CE3C520847DB}">
      <dgm:prSet/>
      <dgm:spPr/>
      <dgm:t>
        <a:bodyPr/>
        <a:lstStyle/>
        <a:p>
          <a:endParaRPr lang="ru-RU"/>
        </a:p>
      </dgm:t>
    </dgm:pt>
    <dgm:pt modelId="{D2DEEA48-824C-4C1E-A69F-3376344C5D63}" type="sibTrans" cxnId="{04671AC6-986C-4249-AA6A-CE3C520847DB}">
      <dgm:prSet/>
      <dgm:spPr/>
      <dgm:t>
        <a:bodyPr/>
        <a:lstStyle/>
        <a:p>
          <a:endParaRPr lang="ru-RU"/>
        </a:p>
      </dgm:t>
    </dgm:pt>
    <dgm:pt modelId="{9AA79436-53C4-4CB9-8EE5-91CEEBF145C4}">
      <dgm:prSet phldrT="[Текст]" custT="1"/>
      <dgm:spPr/>
      <dgm:t>
        <a:bodyPr/>
        <a:lstStyle/>
        <a:p>
          <a:r>
            <a:rPr lang="ru-RU" sz="1600" dirty="0" smtClean="0"/>
            <a:t>Оканье – различение О и А в безударном положении</a:t>
          </a:r>
          <a:endParaRPr lang="ru-RU" sz="1600" dirty="0"/>
        </a:p>
      </dgm:t>
    </dgm:pt>
    <dgm:pt modelId="{61324782-1562-4934-B250-F9DB49CE61D7}" type="parTrans" cxnId="{23F16550-1C05-4A4D-9BFF-3576E2B69F48}">
      <dgm:prSet/>
      <dgm:spPr/>
      <dgm:t>
        <a:bodyPr/>
        <a:lstStyle/>
        <a:p>
          <a:endParaRPr lang="ru-RU"/>
        </a:p>
      </dgm:t>
    </dgm:pt>
    <dgm:pt modelId="{7D8FD9E0-7E2B-42BD-8E9C-2E290D8814A2}" type="sibTrans" cxnId="{23F16550-1C05-4A4D-9BFF-3576E2B69F48}">
      <dgm:prSet/>
      <dgm:spPr/>
      <dgm:t>
        <a:bodyPr/>
        <a:lstStyle/>
        <a:p>
          <a:endParaRPr lang="ru-RU"/>
        </a:p>
      </dgm:t>
    </dgm:pt>
    <dgm:pt modelId="{66EF7982-8F76-4E0D-B325-F4D6ECA6A7D4}">
      <dgm:prSet phldrT="[Текст]" custT="1"/>
      <dgm:spPr/>
      <dgm:t>
        <a:bodyPr/>
        <a:lstStyle/>
        <a:p>
          <a:r>
            <a:rPr lang="ru-RU" sz="1600" dirty="0" smtClean="0"/>
            <a:t>Звук Г произносится как в украинском языке</a:t>
          </a:r>
          <a:endParaRPr lang="ru-RU" sz="1600" dirty="0"/>
        </a:p>
      </dgm:t>
    </dgm:pt>
    <dgm:pt modelId="{60A34730-C86C-4A95-91D6-F64644BADD7C}" type="parTrans" cxnId="{4FB986F2-01FA-4C83-AE60-DE29441DA289}">
      <dgm:prSet/>
      <dgm:spPr/>
      <dgm:t>
        <a:bodyPr/>
        <a:lstStyle/>
        <a:p>
          <a:endParaRPr lang="ru-RU"/>
        </a:p>
      </dgm:t>
    </dgm:pt>
    <dgm:pt modelId="{893220A8-BFAA-40A1-84C7-78314BABC1A6}" type="sibTrans" cxnId="{4FB986F2-01FA-4C83-AE60-DE29441DA289}">
      <dgm:prSet/>
      <dgm:spPr/>
      <dgm:t>
        <a:bodyPr/>
        <a:lstStyle/>
        <a:p>
          <a:endParaRPr lang="ru-RU"/>
        </a:p>
      </dgm:t>
    </dgm:pt>
    <dgm:pt modelId="{C54F56EC-E083-4ABC-A70B-2ACDB2C56942}">
      <dgm:prSet phldrT="[Текст]" custT="1"/>
      <dgm:spPr/>
      <dgm:t>
        <a:bodyPr/>
        <a:lstStyle/>
        <a:p>
          <a:endParaRPr lang="ru-RU" sz="1600" dirty="0" smtClean="0"/>
        </a:p>
        <a:p>
          <a:r>
            <a:rPr lang="ru-RU" sz="1600" dirty="0" smtClean="0"/>
            <a:t>Совмещает диалектные особенности двух наречий</a:t>
          </a:r>
        </a:p>
        <a:p>
          <a:endParaRPr lang="ru-RU" sz="1600" dirty="0"/>
        </a:p>
      </dgm:t>
    </dgm:pt>
    <dgm:pt modelId="{7300ACA6-FB4E-4A62-872A-43D50480C839}" type="parTrans" cxnId="{38682682-461C-4618-AB69-372A593A7248}">
      <dgm:prSet/>
      <dgm:spPr/>
      <dgm:t>
        <a:bodyPr/>
        <a:lstStyle/>
        <a:p>
          <a:endParaRPr lang="ru-RU"/>
        </a:p>
      </dgm:t>
    </dgm:pt>
    <dgm:pt modelId="{280E6E62-7C71-4DDF-9484-3BEF4FB34CEA}" type="sibTrans" cxnId="{38682682-461C-4618-AB69-372A593A7248}">
      <dgm:prSet/>
      <dgm:spPr/>
      <dgm:t>
        <a:bodyPr/>
        <a:lstStyle/>
        <a:p>
          <a:endParaRPr lang="ru-RU"/>
        </a:p>
      </dgm:t>
    </dgm:pt>
    <dgm:pt modelId="{07CEED70-80C1-4C94-9BAE-70F9D8B63230}">
      <dgm:prSet phldrT="[Текст]" custT="1"/>
      <dgm:spPr/>
      <dgm:t>
        <a:bodyPr/>
        <a:lstStyle/>
        <a:p>
          <a:r>
            <a:rPr lang="ru-RU" sz="1600" dirty="0" smtClean="0"/>
            <a:t>Дитятко – ребенок, баской - красивый</a:t>
          </a:r>
          <a:endParaRPr lang="ru-RU" sz="1600" dirty="0"/>
        </a:p>
      </dgm:t>
    </dgm:pt>
    <dgm:pt modelId="{F5147575-CC01-4F77-9210-1D5BB0C69F6A}" type="parTrans" cxnId="{68F4275F-A5A3-460B-A434-C918E8509151}">
      <dgm:prSet/>
      <dgm:spPr/>
    </dgm:pt>
    <dgm:pt modelId="{97E1B663-C5DD-48EE-AFF8-92B3B1631097}" type="sibTrans" cxnId="{68F4275F-A5A3-460B-A434-C918E8509151}">
      <dgm:prSet/>
      <dgm:spPr/>
    </dgm:pt>
    <dgm:pt modelId="{46D37C1B-CE41-4CB5-8A46-E6CA6ED72788}">
      <dgm:prSet phldrT="[Текст]" custT="1"/>
      <dgm:spPr/>
      <dgm:t>
        <a:bodyPr/>
        <a:lstStyle/>
        <a:p>
          <a:r>
            <a:rPr lang="ru-RU" sz="1600" dirty="0" smtClean="0"/>
            <a:t>Буряк – свекла, гуторить - говорить</a:t>
          </a:r>
          <a:endParaRPr lang="ru-RU" sz="1600" dirty="0"/>
        </a:p>
      </dgm:t>
    </dgm:pt>
    <dgm:pt modelId="{EB83D077-B898-454F-945E-5F0F9DC0B719}" type="parTrans" cxnId="{5B9B2F84-2281-4DCF-935F-523AC9FC14A1}">
      <dgm:prSet/>
      <dgm:spPr/>
    </dgm:pt>
    <dgm:pt modelId="{07E38BC4-D160-49F9-AAA0-6E443E11E2AA}" type="sibTrans" cxnId="{5B9B2F84-2281-4DCF-935F-523AC9FC14A1}">
      <dgm:prSet/>
      <dgm:spPr/>
    </dgm:pt>
    <dgm:pt modelId="{39015901-DBE5-41CF-8016-7291DFC943A0}">
      <dgm:prSet phldrT="[Текст]" custT="1"/>
      <dgm:spPr/>
      <dgm:t>
        <a:bodyPr/>
        <a:lstStyle/>
        <a:p>
          <a:r>
            <a:rPr lang="ru-RU" sz="1600" dirty="0" smtClean="0"/>
            <a:t>Квашня – посуда для приготовления теста, ковш – сосуд для черпания воды</a:t>
          </a:r>
          <a:endParaRPr lang="ru-RU" sz="1600" dirty="0"/>
        </a:p>
      </dgm:t>
    </dgm:pt>
    <dgm:pt modelId="{1A10B942-3F2B-4CD0-BA47-6AFA16DEDFF2}" type="parTrans" cxnId="{038D8134-E35D-48A9-B326-C5E8D1D526AB}">
      <dgm:prSet/>
      <dgm:spPr/>
    </dgm:pt>
    <dgm:pt modelId="{441AEA81-71AA-4C44-A3BD-961C978AFF37}" type="sibTrans" cxnId="{038D8134-E35D-48A9-B326-C5E8D1D526AB}">
      <dgm:prSet/>
      <dgm:spPr/>
    </dgm:pt>
    <dgm:pt modelId="{90625B7D-07D1-4E13-87F8-15D3D37BAF2B}" type="pres">
      <dgm:prSet presAssocID="{D38830DB-5AC8-456E-9336-28D2E6E9BEB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00A2C3B-8546-4822-93D2-846C3FC3F423}" type="pres">
      <dgm:prSet presAssocID="{DCBE359A-2000-4F25-9DAB-F878DC6233A7}" presName="hierRoot1" presStyleCnt="0"/>
      <dgm:spPr/>
    </dgm:pt>
    <dgm:pt modelId="{4651D2CC-613D-4440-AAFB-C761F4B0A1E1}" type="pres">
      <dgm:prSet presAssocID="{DCBE359A-2000-4F25-9DAB-F878DC6233A7}" presName="composite" presStyleCnt="0"/>
      <dgm:spPr/>
    </dgm:pt>
    <dgm:pt modelId="{A059FF8D-C18C-44C4-9F3E-8A9AA9278404}" type="pres">
      <dgm:prSet presAssocID="{DCBE359A-2000-4F25-9DAB-F878DC6233A7}" presName="background" presStyleLbl="node0" presStyleIdx="0" presStyleCnt="1"/>
      <dgm:spPr/>
    </dgm:pt>
    <dgm:pt modelId="{C5DDC19C-BD6B-4CB0-8779-954E51DCA025}" type="pres">
      <dgm:prSet presAssocID="{DCBE359A-2000-4F25-9DAB-F878DC6233A7}" presName="text" presStyleLbl="fgAcc0" presStyleIdx="0" presStyleCnt="1" custScaleX="201765" custScaleY="40947" custLinFactNeighborY="-105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1D539F-E6F4-4AF7-83E5-8171C98CFEDC}" type="pres">
      <dgm:prSet presAssocID="{DCBE359A-2000-4F25-9DAB-F878DC6233A7}" presName="hierChild2" presStyleCnt="0"/>
      <dgm:spPr/>
    </dgm:pt>
    <dgm:pt modelId="{28DA4BB2-D631-4672-83CA-436C5083E027}" type="pres">
      <dgm:prSet presAssocID="{3EAB1E9C-FE4B-49FE-AEEF-F15DEB45854F}" presName="Name10" presStyleLbl="parChTrans1D2" presStyleIdx="0" presStyleCnt="3"/>
      <dgm:spPr/>
      <dgm:t>
        <a:bodyPr/>
        <a:lstStyle/>
        <a:p>
          <a:endParaRPr lang="ru-RU"/>
        </a:p>
      </dgm:t>
    </dgm:pt>
    <dgm:pt modelId="{85806527-9935-4652-B248-EFBA7043635F}" type="pres">
      <dgm:prSet presAssocID="{F2B44F81-2B30-4641-8B1A-BF82DD286000}" presName="hierRoot2" presStyleCnt="0"/>
      <dgm:spPr/>
    </dgm:pt>
    <dgm:pt modelId="{993C0E80-A0E7-4CE3-88F8-CB1A71CB7998}" type="pres">
      <dgm:prSet presAssocID="{F2B44F81-2B30-4641-8B1A-BF82DD286000}" presName="composite2" presStyleCnt="0"/>
      <dgm:spPr/>
    </dgm:pt>
    <dgm:pt modelId="{1586DBB6-8D27-4AE7-9F05-00D3834781DA}" type="pres">
      <dgm:prSet presAssocID="{F2B44F81-2B30-4641-8B1A-BF82DD286000}" presName="background2" presStyleLbl="node2" presStyleIdx="0" presStyleCnt="3"/>
      <dgm:spPr/>
    </dgm:pt>
    <dgm:pt modelId="{36EA61C8-E27C-40A6-8274-15B2D3A94585}" type="pres">
      <dgm:prSet presAssocID="{F2B44F81-2B30-4641-8B1A-BF82DD286000}" presName="text2" presStyleLbl="fgAcc2" presStyleIdx="0" presStyleCnt="3" custScaleX="91620" custScaleY="32638" custLinFactNeighborX="-11205" custLinFactNeighborY="51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1E2276-1FC5-43D9-AD64-369C1D430FFB}" type="pres">
      <dgm:prSet presAssocID="{F2B44F81-2B30-4641-8B1A-BF82DD286000}" presName="hierChild3" presStyleCnt="0"/>
      <dgm:spPr/>
    </dgm:pt>
    <dgm:pt modelId="{67A39875-8B7F-4401-A8B1-472EFA353616}" type="pres">
      <dgm:prSet presAssocID="{61324782-1562-4934-B250-F9DB49CE61D7}" presName="Name17" presStyleLbl="parChTrans1D3" presStyleIdx="0" presStyleCnt="3"/>
      <dgm:spPr/>
      <dgm:t>
        <a:bodyPr/>
        <a:lstStyle/>
        <a:p>
          <a:endParaRPr lang="ru-RU"/>
        </a:p>
      </dgm:t>
    </dgm:pt>
    <dgm:pt modelId="{D477AFC4-15CD-4F1E-A1B0-ACEC77CE8449}" type="pres">
      <dgm:prSet presAssocID="{9AA79436-53C4-4CB9-8EE5-91CEEBF145C4}" presName="hierRoot3" presStyleCnt="0"/>
      <dgm:spPr/>
    </dgm:pt>
    <dgm:pt modelId="{13E38281-F4E0-465D-A895-172911B6F00F}" type="pres">
      <dgm:prSet presAssocID="{9AA79436-53C4-4CB9-8EE5-91CEEBF145C4}" presName="composite3" presStyleCnt="0"/>
      <dgm:spPr/>
    </dgm:pt>
    <dgm:pt modelId="{87339D68-A4D0-446B-8EBC-A94226FB9B6C}" type="pres">
      <dgm:prSet presAssocID="{9AA79436-53C4-4CB9-8EE5-91CEEBF145C4}" presName="background3" presStyleLbl="node3" presStyleIdx="0" presStyleCnt="3"/>
      <dgm:spPr/>
    </dgm:pt>
    <dgm:pt modelId="{EBCB583C-2FCF-437B-9DC9-3F1A9C5AF29D}" type="pres">
      <dgm:prSet presAssocID="{9AA79436-53C4-4CB9-8EE5-91CEEBF145C4}" presName="text3" presStyleLbl="fgAcc3" presStyleIdx="0" presStyleCnt="3" custScaleX="85860" custScaleY="63493" custLinFactNeighborY="-5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37A910-8A3C-42E0-BDF0-90E50407B485}" type="pres">
      <dgm:prSet presAssocID="{9AA79436-53C4-4CB9-8EE5-91CEEBF145C4}" presName="hierChild4" presStyleCnt="0"/>
      <dgm:spPr/>
    </dgm:pt>
    <dgm:pt modelId="{55F22025-1E95-4F50-ACD0-D7C639B7D656}" type="pres">
      <dgm:prSet presAssocID="{F5147575-CC01-4F77-9210-1D5BB0C69F6A}" presName="Name23" presStyleLbl="parChTrans1D4" presStyleIdx="0" presStyleCnt="3"/>
      <dgm:spPr/>
    </dgm:pt>
    <dgm:pt modelId="{EFDDEDAC-C3E6-4AFF-BAB8-8C50F161AB8C}" type="pres">
      <dgm:prSet presAssocID="{07CEED70-80C1-4C94-9BAE-70F9D8B63230}" presName="hierRoot4" presStyleCnt="0"/>
      <dgm:spPr/>
    </dgm:pt>
    <dgm:pt modelId="{49E4F239-5FDC-46EB-9D8B-FD8CC73C8785}" type="pres">
      <dgm:prSet presAssocID="{07CEED70-80C1-4C94-9BAE-70F9D8B63230}" presName="composite4" presStyleCnt="0"/>
      <dgm:spPr/>
    </dgm:pt>
    <dgm:pt modelId="{4A68196F-6ED2-438B-AD78-225CED822599}" type="pres">
      <dgm:prSet presAssocID="{07CEED70-80C1-4C94-9BAE-70F9D8B63230}" presName="background4" presStyleLbl="node4" presStyleIdx="0" presStyleCnt="3"/>
      <dgm:spPr/>
    </dgm:pt>
    <dgm:pt modelId="{B0958117-2860-4613-A3EB-0B6A04AF1128}" type="pres">
      <dgm:prSet presAssocID="{07CEED70-80C1-4C94-9BAE-70F9D8B63230}" presName="text4" presStyleLbl="fgAcc4" presStyleIdx="0" presStyleCnt="3" custScaleX="71817" custScaleY="51276" custLinFactNeighborX="981" custLinFactNeighborY="-174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C4C24F-BA28-4BCB-AFA4-09CFB216AF9C}" type="pres">
      <dgm:prSet presAssocID="{07CEED70-80C1-4C94-9BAE-70F9D8B63230}" presName="hierChild5" presStyleCnt="0"/>
      <dgm:spPr/>
    </dgm:pt>
    <dgm:pt modelId="{6C7E6D36-B2E3-4767-A394-15CE66FCA30E}" type="pres">
      <dgm:prSet presAssocID="{58050B7C-E0C7-46C4-9E21-41C462BEAD4C}" presName="Name10" presStyleLbl="parChTrans1D2" presStyleIdx="1" presStyleCnt="3"/>
      <dgm:spPr/>
      <dgm:t>
        <a:bodyPr/>
        <a:lstStyle/>
        <a:p>
          <a:endParaRPr lang="ru-RU"/>
        </a:p>
      </dgm:t>
    </dgm:pt>
    <dgm:pt modelId="{51280622-037B-4076-9E4E-163758BA63B3}" type="pres">
      <dgm:prSet presAssocID="{60F5A7B0-80C6-41F4-8C6A-AB7B5CE22E69}" presName="hierRoot2" presStyleCnt="0"/>
      <dgm:spPr/>
    </dgm:pt>
    <dgm:pt modelId="{49ED3705-E997-46F0-B62C-00729DBE4222}" type="pres">
      <dgm:prSet presAssocID="{60F5A7B0-80C6-41F4-8C6A-AB7B5CE22E69}" presName="composite2" presStyleCnt="0"/>
      <dgm:spPr/>
    </dgm:pt>
    <dgm:pt modelId="{EFBB01AB-4D97-4541-9C00-9D0E4CA39C00}" type="pres">
      <dgm:prSet presAssocID="{60F5A7B0-80C6-41F4-8C6A-AB7B5CE22E69}" presName="background2" presStyleLbl="node2" presStyleIdx="1" presStyleCnt="3"/>
      <dgm:spPr/>
    </dgm:pt>
    <dgm:pt modelId="{2B806D03-3F88-495C-96D2-AAFDA4EB1505}" type="pres">
      <dgm:prSet presAssocID="{60F5A7B0-80C6-41F4-8C6A-AB7B5CE22E69}" presName="text2" presStyleLbl="fgAcc2" presStyleIdx="1" presStyleCnt="3" custScaleX="100038" custScaleY="34210" custLinFactNeighborX="1909" custLinFactNeighborY="35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4C10B5-2581-46A1-96A7-615E1BDB18FD}" type="pres">
      <dgm:prSet presAssocID="{60F5A7B0-80C6-41F4-8C6A-AB7B5CE22E69}" presName="hierChild3" presStyleCnt="0"/>
      <dgm:spPr/>
    </dgm:pt>
    <dgm:pt modelId="{6BF770D5-C13B-4D4F-AFD0-F388ED20166B}" type="pres">
      <dgm:prSet presAssocID="{60A34730-C86C-4A95-91D6-F64644BADD7C}" presName="Name17" presStyleLbl="parChTrans1D3" presStyleIdx="1" presStyleCnt="3"/>
      <dgm:spPr/>
      <dgm:t>
        <a:bodyPr/>
        <a:lstStyle/>
        <a:p>
          <a:endParaRPr lang="ru-RU"/>
        </a:p>
      </dgm:t>
    </dgm:pt>
    <dgm:pt modelId="{530F84E8-3094-4CE2-98F0-FC8A8520A21A}" type="pres">
      <dgm:prSet presAssocID="{66EF7982-8F76-4E0D-B325-F4D6ECA6A7D4}" presName="hierRoot3" presStyleCnt="0"/>
      <dgm:spPr/>
    </dgm:pt>
    <dgm:pt modelId="{9E0268D2-AFB7-44E1-A24C-CD3EDBDCAEB8}" type="pres">
      <dgm:prSet presAssocID="{66EF7982-8F76-4E0D-B325-F4D6ECA6A7D4}" presName="composite3" presStyleCnt="0"/>
      <dgm:spPr/>
    </dgm:pt>
    <dgm:pt modelId="{02D9EBBC-CC96-42F9-85F2-0F4109EF18C7}" type="pres">
      <dgm:prSet presAssocID="{66EF7982-8F76-4E0D-B325-F4D6ECA6A7D4}" presName="background3" presStyleLbl="node3" presStyleIdx="1" presStyleCnt="3"/>
      <dgm:spPr/>
    </dgm:pt>
    <dgm:pt modelId="{4C058ADA-37D0-4765-9E4A-917723E11A99}" type="pres">
      <dgm:prSet presAssocID="{66EF7982-8F76-4E0D-B325-F4D6ECA6A7D4}" presName="text3" presStyleLbl="fgAcc3" presStyleIdx="1" presStyleCnt="3" custScaleX="93253" custScaleY="53591" custLinFactNeighborY="-16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63D354-8371-4CB2-8295-A5B6EFE46210}" type="pres">
      <dgm:prSet presAssocID="{66EF7982-8F76-4E0D-B325-F4D6ECA6A7D4}" presName="hierChild4" presStyleCnt="0"/>
      <dgm:spPr/>
    </dgm:pt>
    <dgm:pt modelId="{7E4327B9-0D82-4D9A-B8C3-5049B5993734}" type="pres">
      <dgm:prSet presAssocID="{EB83D077-B898-454F-945E-5F0F9DC0B719}" presName="Name23" presStyleLbl="parChTrans1D4" presStyleIdx="1" presStyleCnt="3"/>
      <dgm:spPr/>
    </dgm:pt>
    <dgm:pt modelId="{66C990C2-A929-4FB9-9EA8-A58D38808C74}" type="pres">
      <dgm:prSet presAssocID="{46D37C1B-CE41-4CB5-8A46-E6CA6ED72788}" presName="hierRoot4" presStyleCnt="0"/>
      <dgm:spPr/>
    </dgm:pt>
    <dgm:pt modelId="{DC28772D-ACB1-4B44-A65F-E204BD3EEDD8}" type="pres">
      <dgm:prSet presAssocID="{46D37C1B-CE41-4CB5-8A46-E6CA6ED72788}" presName="composite4" presStyleCnt="0"/>
      <dgm:spPr/>
    </dgm:pt>
    <dgm:pt modelId="{A9BA7BC7-1359-4BAF-964B-D0DBA8F744F9}" type="pres">
      <dgm:prSet presAssocID="{46D37C1B-CE41-4CB5-8A46-E6CA6ED72788}" presName="background4" presStyleLbl="node4" presStyleIdx="1" presStyleCnt="3"/>
      <dgm:spPr/>
    </dgm:pt>
    <dgm:pt modelId="{4F7B6F54-3524-49AC-9A1B-2F11559C5D0F}" type="pres">
      <dgm:prSet presAssocID="{46D37C1B-CE41-4CB5-8A46-E6CA6ED72788}" presName="text4" presStyleLbl="fgAcc4" presStyleIdx="1" presStyleCnt="3" custScaleX="76956" custScaleY="46225" custLinFactNeighborY="-85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DD5FA3-639A-4E32-A97F-B3C27B94E84A}" type="pres">
      <dgm:prSet presAssocID="{46D37C1B-CE41-4CB5-8A46-E6CA6ED72788}" presName="hierChild5" presStyleCnt="0"/>
      <dgm:spPr/>
    </dgm:pt>
    <dgm:pt modelId="{0F0C35A5-ACEB-4BF0-A061-CD91E46CAAAB}" type="pres">
      <dgm:prSet presAssocID="{D5C18B76-2CA8-46DF-9001-DF823C7AA006}" presName="Name10" presStyleLbl="parChTrans1D2" presStyleIdx="2" presStyleCnt="3"/>
      <dgm:spPr/>
      <dgm:t>
        <a:bodyPr/>
        <a:lstStyle/>
        <a:p>
          <a:endParaRPr lang="ru-RU"/>
        </a:p>
      </dgm:t>
    </dgm:pt>
    <dgm:pt modelId="{C898A948-6241-4771-803E-F184CCA46DF8}" type="pres">
      <dgm:prSet presAssocID="{354A3141-ADA4-49F4-B986-3F6596FFD07A}" presName="hierRoot2" presStyleCnt="0"/>
      <dgm:spPr/>
    </dgm:pt>
    <dgm:pt modelId="{E6C9686D-8759-43B2-B454-DD08D0A14895}" type="pres">
      <dgm:prSet presAssocID="{354A3141-ADA4-49F4-B986-3F6596FFD07A}" presName="composite2" presStyleCnt="0"/>
      <dgm:spPr/>
    </dgm:pt>
    <dgm:pt modelId="{A59FCB6B-AFF3-48B2-A800-6B1D58AF12A2}" type="pres">
      <dgm:prSet presAssocID="{354A3141-ADA4-49F4-B986-3F6596FFD07A}" presName="background2" presStyleLbl="node2" presStyleIdx="2" presStyleCnt="3"/>
      <dgm:spPr/>
    </dgm:pt>
    <dgm:pt modelId="{5B7A80BE-E2E6-481C-B541-E3BDB9111F63}" type="pres">
      <dgm:prSet presAssocID="{354A3141-ADA4-49F4-B986-3F6596FFD07A}" presName="text2" presStyleLbl="fgAcc2" presStyleIdx="2" presStyleCnt="3" custScaleX="91223" custScaleY="32063" custLinFactNeighborY="1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E67045-125A-4EBA-AF3F-AC02A510F785}" type="pres">
      <dgm:prSet presAssocID="{354A3141-ADA4-49F4-B986-3F6596FFD07A}" presName="hierChild3" presStyleCnt="0"/>
      <dgm:spPr/>
    </dgm:pt>
    <dgm:pt modelId="{54B276B3-8124-4E86-B2C1-0E95EB9C1FD3}" type="pres">
      <dgm:prSet presAssocID="{7300ACA6-FB4E-4A62-872A-43D50480C839}" presName="Name17" presStyleLbl="parChTrans1D3" presStyleIdx="2" presStyleCnt="3"/>
      <dgm:spPr/>
      <dgm:t>
        <a:bodyPr/>
        <a:lstStyle/>
        <a:p>
          <a:endParaRPr lang="ru-RU"/>
        </a:p>
      </dgm:t>
    </dgm:pt>
    <dgm:pt modelId="{798F58F2-9444-4EE7-ABE0-A640632937B5}" type="pres">
      <dgm:prSet presAssocID="{C54F56EC-E083-4ABC-A70B-2ACDB2C56942}" presName="hierRoot3" presStyleCnt="0"/>
      <dgm:spPr/>
    </dgm:pt>
    <dgm:pt modelId="{FB6F876D-9B45-47ED-A3CB-D655214D63CB}" type="pres">
      <dgm:prSet presAssocID="{C54F56EC-E083-4ABC-A70B-2ACDB2C56942}" presName="composite3" presStyleCnt="0"/>
      <dgm:spPr/>
    </dgm:pt>
    <dgm:pt modelId="{C37FE173-E45E-4257-8038-32C7D7F7EC11}" type="pres">
      <dgm:prSet presAssocID="{C54F56EC-E083-4ABC-A70B-2ACDB2C56942}" presName="background3" presStyleLbl="node3" presStyleIdx="2" presStyleCnt="3"/>
      <dgm:spPr/>
    </dgm:pt>
    <dgm:pt modelId="{1384B4F9-B8C5-440B-807F-82075D6D8FAB}" type="pres">
      <dgm:prSet presAssocID="{C54F56EC-E083-4ABC-A70B-2ACDB2C56942}" presName="text3" presStyleLbl="fgAcc3" presStyleIdx="2" presStyleCnt="3" custScaleX="84709" custScaleY="58615" custLinFactNeighborY="-45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669C3BB-7CE3-4875-8FA9-8B6A1511FC4D}" type="pres">
      <dgm:prSet presAssocID="{C54F56EC-E083-4ABC-A70B-2ACDB2C56942}" presName="hierChild4" presStyleCnt="0"/>
      <dgm:spPr/>
    </dgm:pt>
    <dgm:pt modelId="{3AD28A4B-5FCE-4E8A-9E85-EFF549CE541D}" type="pres">
      <dgm:prSet presAssocID="{1A10B942-3F2B-4CD0-BA47-6AFA16DEDFF2}" presName="Name23" presStyleLbl="parChTrans1D4" presStyleIdx="2" presStyleCnt="3"/>
      <dgm:spPr/>
    </dgm:pt>
    <dgm:pt modelId="{59ED4322-87CF-45BE-98C1-D3685D779C79}" type="pres">
      <dgm:prSet presAssocID="{39015901-DBE5-41CF-8016-7291DFC943A0}" presName="hierRoot4" presStyleCnt="0"/>
      <dgm:spPr/>
    </dgm:pt>
    <dgm:pt modelId="{19DCB4D9-E4E3-4D62-B56E-14BFA4C601FA}" type="pres">
      <dgm:prSet presAssocID="{39015901-DBE5-41CF-8016-7291DFC943A0}" presName="composite4" presStyleCnt="0"/>
      <dgm:spPr/>
    </dgm:pt>
    <dgm:pt modelId="{A186EE02-0996-46D8-887C-5E8D7BCDDAC2}" type="pres">
      <dgm:prSet presAssocID="{39015901-DBE5-41CF-8016-7291DFC943A0}" presName="background4" presStyleLbl="node4" presStyleIdx="2" presStyleCnt="3"/>
      <dgm:spPr/>
    </dgm:pt>
    <dgm:pt modelId="{4C39CA72-7FED-4638-B360-D8C9B56985FC}" type="pres">
      <dgm:prSet presAssocID="{39015901-DBE5-41CF-8016-7291DFC943A0}" presName="text4" presStyleLbl="fgAcc4" presStyleIdx="2" presStyleCnt="3" custScaleX="78425" custScaleY="81832" custLinFactNeighborY="-156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7E130A-DB62-4E32-BDEE-25AA72194882}" type="pres">
      <dgm:prSet presAssocID="{39015901-DBE5-41CF-8016-7291DFC943A0}" presName="hierChild5" presStyleCnt="0"/>
      <dgm:spPr/>
    </dgm:pt>
  </dgm:ptLst>
  <dgm:cxnLst>
    <dgm:cxn modelId="{4A66B2DB-0D94-48F6-86C1-DCFE2B7CBEC0}" type="presOf" srcId="{C54F56EC-E083-4ABC-A70B-2ACDB2C56942}" destId="{1384B4F9-B8C5-440B-807F-82075D6D8FAB}" srcOrd="0" destOrd="0" presId="urn:microsoft.com/office/officeart/2005/8/layout/hierarchy1"/>
    <dgm:cxn modelId="{FAE0524D-C3E8-4582-96B8-404ABD6702F4}" type="presOf" srcId="{EB83D077-B898-454F-945E-5F0F9DC0B719}" destId="{7E4327B9-0D82-4D9A-B8C3-5049B5993734}" srcOrd="0" destOrd="0" presId="urn:microsoft.com/office/officeart/2005/8/layout/hierarchy1"/>
    <dgm:cxn modelId="{00400ABD-BC30-4F47-922D-D2ACF61A270B}" type="presOf" srcId="{DCBE359A-2000-4F25-9DAB-F878DC6233A7}" destId="{C5DDC19C-BD6B-4CB0-8779-954E51DCA025}" srcOrd="0" destOrd="0" presId="urn:microsoft.com/office/officeart/2005/8/layout/hierarchy1"/>
    <dgm:cxn modelId="{38682682-461C-4618-AB69-372A593A7248}" srcId="{354A3141-ADA4-49F4-B986-3F6596FFD07A}" destId="{C54F56EC-E083-4ABC-A70B-2ACDB2C56942}" srcOrd="0" destOrd="0" parTransId="{7300ACA6-FB4E-4A62-872A-43D50480C839}" sibTransId="{280E6E62-7C71-4DDF-9484-3BEF4FB34CEA}"/>
    <dgm:cxn modelId="{02AE417E-5E5C-4F60-921A-4FC3CF5115EC}" type="presOf" srcId="{1A10B942-3F2B-4CD0-BA47-6AFA16DEDFF2}" destId="{3AD28A4B-5FCE-4E8A-9E85-EFF549CE541D}" srcOrd="0" destOrd="0" presId="urn:microsoft.com/office/officeart/2005/8/layout/hierarchy1"/>
    <dgm:cxn modelId="{68F4275F-A5A3-460B-A434-C918E8509151}" srcId="{9AA79436-53C4-4CB9-8EE5-91CEEBF145C4}" destId="{07CEED70-80C1-4C94-9BAE-70F9D8B63230}" srcOrd="0" destOrd="0" parTransId="{F5147575-CC01-4F77-9210-1D5BB0C69F6A}" sibTransId="{97E1B663-C5DD-48EE-AFF8-92B3B1631097}"/>
    <dgm:cxn modelId="{4FC3B32D-D404-4F86-948F-60AB7BDEDA72}" type="presOf" srcId="{07CEED70-80C1-4C94-9BAE-70F9D8B63230}" destId="{B0958117-2860-4613-A3EB-0B6A04AF1128}" srcOrd="0" destOrd="0" presId="urn:microsoft.com/office/officeart/2005/8/layout/hierarchy1"/>
    <dgm:cxn modelId="{C77B143E-78F5-48CC-A502-55484B8E7EF5}" type="presOf" srcId="{3EAB1E9C-FE4B-49FE-AEEF-F15DEB45854F}" destId="{28DA4BB2-D631-4672-83CA-436C5083E027}" srcOrd="0" destOrd="0" presId="urn:microsoft.com/office/officeart/2005/8/layout/hierarchy1"/>
    <dgm:cxn modelId="{6901A652-8275-4275-93D7-85F14D775FE8}" type="presOf" srcId="{F2B44F81-2B30-4641-8B1A-BF82DD286000}" destId="{36EA61C8-E27C-40A6-8274-15B2D3A94585}" srcOrd="0" destOrd="0" presId="urn:microsoft.com/office/officeart/2005/8/layout/hierarchy1"/>
    <dgm:cxn modelId="{4FB986F2-01FA-4C83-AE60-DE29441DA289}" srcId="{60F5A7B0-80C6-41F4-8C6A-AB7B5CE22E69}" destId="{66EF7982-8F76-4E0D-B325-F4D6ECA6A7D4}" srcOrd="0" destOrd="0" parTransId="{60A34730-C86C-4A95-91D6-F64644BADD7C}" sibTransId="{893220A8-BFAA-40A1-84C7-78314BABC1A6}"/>
    <dgm:cxn modelId="{E7755DEC-F82E-47F4-97C4-92B599ADF239}" type="presOf" srcId="{D5C18B76-2CA8-46DF-9001-DF823C7AA006}" destId="{0F0C35A5-ACEB-4BF0-A061-CD91E46CAAAB}" srcOrd="0" destOrd="0" presId="urn:microsoft.com/office/officeart/2005/8/layout/hierarchy1"/>
    <dgm:cxn modelId="{9C554DB1-9ACD-417E-A881-D381A0B29AE0}" type="presOf" srcId="{46D37C1B-CE41-4CB5-8A46-E6CA6ED72788}" destId="{4F7B6F54-3524-49AC-9A1B-2F11559C5D0F}" srcOrd="0" destOrd="0" presId="urn:microsoft.com/office/officeart/2005/8/layout/hierarchy1"/>
    <dgm:cxn modelId="{2DAFEAF9-1F83-42E9-8B7F-7C3EE4889BA3}" type="presOf" srcId="{61324782-1562-4934-B250-F9DB49CE61D7}" destId="{67A39875-8B7F-4401-A8B1-472EFA353616}" srcOrd="0" destOrd="0" presId="urn:microsoft.com/office/officeart/2005/8/layout/hierarchy1"/>
    <dgm:cxn modelId="{8ACA023A-E54D-473F-ACDD-AE0722EECB9A}" srcId="{D38830DB-5AC8-456E-9336-28D2E6E9BEB0}" destId="{DCBE359A-2000-4F25-9DAB-F878DC6233A7}" srcOrd="0" destOrd="0" parTransId="{0ACBC748-0E0A-4C45-B8A3-B1F60E5192C1}" sibTransId="{B907D289-7218-4CCF-8A0F-D86A6E1F8D66}"/>
    <dgm:cxn modelId="{2005E633-E27F-4521-BA32-F232E56DFD1A}" type="presOf" srcId="{66EF7982-8F76-4E0D-B325-F4D6ECA6A7D4}" destId="{4C058ADA-37D0-4765-9E4A-917723E11A99}" srcOrd="0" destOrd="0" presId="urn:microsoft.com/office/officeart/2005/8/layout/hierarchy1"/>
    <dgm:cxn modelId="{2392F001-F1A9-4017-9AAF-D15943F5F96D}" type="presOf" srcId="{58050B7C-E0C7-46C4-9E21-41C462BEAD4C}" destId="{6C7E6D36-B2E3-4767-A394-15CE66FCA30E}" srcOrd="0" destOrd="0" presId="urn:microsoft.com/office/officeart/2005/8/layout/hierarchy1"/>
    <dgm:cxn modelId="{75DA759C-8EFB-4CC0-9D85-6C061589D6EF}" type="presOf" srcId="{60F5A7B0-80C6-41F4-8C6A-AB7B5CE22E69}" destId="{2B806D03-3F88-495C-96D2-AAFDA4EB1505}" srcOrd="0" destOrd="0" presId="urn:microsoft.com/office/officeart/2005/8/layout/hierarchy1"/>
    <dgm:cxn modelId="{B5070CC7-3A0B-4F17-9DE0-F9BA567515BE}" type="presOf" srcId="{60A34730-C86C-4A95-91D6-F64644BADD7C}" destId="{6BF770D5-C13B-4D4F-AFD0-F388ED20166B}" srcOrd="0" destOrd="0" presId="urn:microsoft.com/office/officeart/2005/8/layout/hierarchy1"/>
    <dgm:cxn modelId="{5B9B2F84-2281-4DCF-935F-523AC9FC14A1}" srcId="{66EF7982-8F76-4E0D-B325-F4D6ECA6A7D4}" destId="{46D37C1B-CE41-4CB5-8A46-E6CA6ED72788}" srcOrd="0" destOrd="0" parTransId="{EB83D077-B898-454F-945E-5F0F9DC0B719}" sibTransId="{07E38BC4-D160-49F9-AAA0-6E443E11E2AA}"/>
    <dgm:cxn modelId="{038D8134-E35D-48A9-B326-C5E8D1D526AB}" srcId="{C54F56EC-E083-4ABC-A70B-2ACDB2C56942}" destId="{39015901-DBE5-41CF-8016-7291DFC943A0}" srcOrd="0" destOrd="0" parTransId="{1A10B942-3F2B-4CD0-BA47-6AFA16DEDFF2}" sibTransId="{441AEA81-71AA-4C44-A3BD-961C978AFF37}"/>
    <dgm:cxn modelId="{95818E48-2595-491A-B9C1-CB71737C535E}" srcId="{DCBE359A-2000-4F25-9DAB-F878DC6233A7}" destId="{F2B44F81-2B30-4641-8B1A-BF82DD286000}" srcOrd="0" destOrd="0" parTransId="{3EAB1E9C-FE4B-49FE-AEEF-F15DEB45854F}" sibTransId="{85DFB59B-56E4-4C43-873D-F803A61B5501}"/>
    <dgm:cxn modelId="{5F4BFC15-F05B-4ADF-A832-3846DEEA96AD}" type="presOf" srcId="{354A3141-ADA4-49F4-B986-3F6596FFD07A}" destId="{5B7A80BE-E2E6-481C-B541-E3BDB9111F63}" srcOrd="0" destOrd="0" presId="urn:microsoft.com/office/officeart/2005/8/layout/hierarchy1"/>
    <dgm:cxn modelId="{6D602F8E-1242-4268-A091-A6425379813F}" type="presOf" srcId="{39015901-DBE5-41CF-8016-7291DFC943A0}" destId="{4C39CA72-7FED-4638-B360-D8C9B56985FC}" srcOrd="0" destOrd="0" presId="urn:microsoft.com/office/officeart/2005/8/layout/hierarchy1"/>
    <dgm:cxn modelId="{02A88686-C11E-46AD-8920-24F86114F615}" type="presOf" srcId="{D38830DB-5AC8-456E-9336-28D2E6E9BEB0}" destId="{90625B7D-07D1-4E13-87F8-15D3D37BAF2B}" srcOrd="0" destOrd="0" presId="urn:microsoft.com/office/officeart/2005/8/layout/hierarchy1"/>
    <dgm:cxn modelId="{D11B3A88-43E9-4572-9DA5-16DDF3217659}" type="presOf" srcId="{9AA79436-53C4-4CB9-8EE5-91CEEBF145C4}" destId="{EBCB583C-2FCF-437B-9DC9-3F1A9C5AF29D}" srcOrd="0" destOrd="0" presId="urn:microsoft.com/office/officeart/2005/8/layout/hierarchy1"/>
    <dgm:cxn modelId="{04671AC6-986C-4249-AA6A-CE3C520847DB}" srcId="{DCBE359A-2000-4F25-9DAB-F878DC6233A7}" destId="{354A3141-ADA4-49F4-B986-3F6596FFD07A}" srcOrd="2" destOrd="0" parTransId="{D5C18B76-2CA8-46DF-9001-DF823C7AA006}" sibTransId="{D2DEEA48-824C-4C1E-A69F-3376344C5D63}"/>
    <dgm:cxn modelId="{23F16550-1C05-4A4D-9BFF-3576E2B69F48}" srcId="{F2B44F81-2B30-4641-8B1A-BF82DD286000}" destId="{9AA79436-53C4-4CB9-8EE5-91CEEBF145C4}" srcOrd="0" destOrd="0" parTransId="{61324782-1562-4934-B250-F9DB49CE61D7}" sibTransId="{7D8FD9E0-7E2B-42BD-8E9C-2E290D8814A2}"/>
    <dgm:cxn modelId="{C96C9856-E117-497E-AAE0-2091691E8479}" srcId="{DCBE359A-2000-4F25-9DAB-F878DC6233A7}" destId="{60F5A7B0-80C6-41F4-8C6A-AB7B5CE22E69}" srcOrd="1" destOrd="0" parTransId="{58050B7C-E0C7-46C4-9E21-41C462BEAD4C}" sibTransId="{22EA6900-34FC-4275-8589-B7543DEE5B14}"/>
    <dgm:cxn modelId="{8FF82E21-2528-46CD-86C3-D0576B5129F5}" type="presOf" srcId="{7300ACA6-FB4E-4A62-872A-43D50480C839}" destId="{54B276B3-8124-4E86-B2C1-0E95EB9C1FD3}" srcOrd="0" destOrd="0" presId="urn:microsoft.com/office/officeart/2005/8/layout/hierarchy1"/>
    <dgm:cxn modelId="{D53D1AA2-A0FF-4244-969B-1C082C555BB4}" type="presOf" srcId="{F5147575-CC01-4F77-9210-1D5BB0C69F6A}" destId="{55F22025-1E95-4F50-ACD0-D7C639B7D656}" srcOrd="0" destOrd="0" presId="urn:microsoft.com/office/officeart/2005/8/layout/hierarchy1"/>
    <dgm:cxn modelId="{C1EAF4DA-436B-4C88-8DCF-B91071A36E07}" type="presParOf" srcId="{90625B7D-07D1-4E13-87F8-15D3D37BAF2B}" destId="{700A2C3B-8546-4822-93D2-846C3FC3F423}" srcOrd="0" destOrd="0" presId="urn:microsoft.com/office/officeart/2005/8/layout/hierarchy1"/>
    <dgm:cxn modelId="{712E2674-4968-461F-AFF5-4D3C3107BBC3}" type="presParOf" srcId="{700A2C3B-8546-4822-93D2-846C3FC3F423}" destId="{4651D2CC-613D-4440-AAFB-C761F4B0A1E1}" srcOrd="0" destOrd="0" presId="urn:microsoft.com/office/officeart/2005/8/layout/hierarchy1"/>
    <dgm:cxn modelId="{6EDB7F0C-D4CA-40D9-99B8-8B6ADFE3E762}" type="presParOf" srcId="{4651D2CC-613D-4440-AAFB-C761F4B0A1E1}" destId="{A059FF8D-C18C-44C4-9F3E-8A9AA9278404}" srcOrd="0" destOrd="0" presId="urn:microsoft.com/office/officeart/2005/8/layout/hierarchy1"/>
    <dgm:cxn modelId="{BBD31EBD-2599-4156-A525-5AE13A53DEAA}" type="presParOf" srcId="{4651D2CC-613D-4440-AAFB-C761F4B0A1E1}" destId="{C5DDC19C-BD6B-4CB0-8779-954E51DCA025}" srcOrd="1" destOrd="0" presId="urn:microsoft.com/office/officeart/2005/8/layout/hierarchy1"/>
    <dgm:cxn modelId="{D719B713-C461-4519-A15B-BA677C2C95C2}" type="presParOf" srcId="{700A2C3B-8546-4822-93D2-846C3FC3F423}" destId="{2E1D539F-E6F4-4AF7-83E5-8171C98CFEDC}" srcOrd="1" destOrd="0" presId="urn:microsoft.com/office/officeart/2005/8/layout/hierarchy1"/>
    <dgm:cxn modelId="{886339B7-3963-4061-BCB3-22BDFB05A231}" type="presParOf" srcId="{2E1D539F-E6F4-4AF7-83E5-8171C98CFEDC}" destId="{28DA4BB2-D631-4672-83CA-436C5083E027}" srcOrd="0" destOrd="0" presId="urn:microsoft.com/office/officeart/2005/8/layout/hierarchy1"/>
    <dgm:cxn modelId="{D0754CE0-EA45-4F58-A793-F6390C4E389D}" type="presParOf" srcId="{2E1D539F-E6F4-4AF7-83E5-8171C98CFEDC}" destId="{85806527-9935-4652-B248-EFBA7043635F}" srcOrd="1" destOrd="0" presId="urn:microsoft.com/office/officeart/2005/8/layout/hierarchy1"/>
    <dgm:cxn modelId="{EE4437C4-69B8-45D3-98D1-021BAE4AB3BC}" type="presParOf" srcId="{85806527-9935-4652-B248-EFBA7043635F}" destId="{993C0E80-A0E7-4CE3-88F8-CB1A71CB7998}" srcOrd="0" destOrd="0" presId="urn:microsoft.com/office/officeart/2005/8/layout/hierarchy1"/>
    <dgm:cxn modelId="{57116D42-DEF0-447E-BB2C-19D5D0E13B84}" type="presParOf" srcId="{993C0E80-A0E7-4CE3-88F8-CB1A71CB7998}" destId="{1586DBB6-8D27-4AE7-9F05-00D3834781DA}" srcOrd="0" destOrd="0" presId="urn:microsoft.com/office/officeart/2005/8/layout/hierarchy1"/>
    <dgm:cxn modelId="{14638F06-8B76-4E1E-95A3-9292004C6800}" type="presParOf" srcId="{993C0E80-A0E7-4CE3-88F8-CB1A71CB7998}" destId="{36EA61C8-E27C-40A6-8274-15B2D3A94585}" srcOrd="1" destOrd="0" presId="urn:microsoft.com/office/officeart/2005/8/layout/hierarchy1"/>
    <dgm:cxn modelId="{5C5F8A99-463D-4577-AD33-CDDDFB58230E}" type="presParOf" srcId="{85806527-9935-4652-B248-EFBA7043635F}" destId="{501E2276-1FC5-43D9-AD64-369C1D430FFB}" srcOrd="1" destOrd="0" presId="urn:microsoft.com/office/officeart/2005/8/layout/hierarchy1"/>
    <dgm:cxn modelId="{AD61F18D-CF3F-4521-B4D3-B1066748E9D7}" type="presParOf" srcId="{501E2276-1FC5-43D9-AD64-369C1D430FFB}" destId="{67A39875-8B7F-4401-A8B1-472EFA353616}" srcOrd="0" destOrd="0" presId="urn:microsoft.com/office/officeart/2005/8/layout/hierarchy1"/>
    <dgm:cxn modelId="{489BC1B0-9DA5-4997-B6DF-3E0EC7202163}" type="presParOf" srcId="{501E2276-1FC5-43D9-AD64-369C1D430FFB}" destId="{D477AFC4-15CD-4F1E-A1B0-ACEC77CE8449}" srcOrd="1" destOrd="0" presId="urn:microsoft.com/office/officeart/2005/8/layout/hierarchy1"/>
    <dgm:cxn modelId="{721E5E61-9F38-4866-925C-5685C101DBD3}" type="presParOf" srcId="{D477AFC4-15CD-4F1E-A1B0-ACEC77CE8449}" destId="{13E38281-F4E0-465D-A895-172911B6F00F}" srcOrd="0" destOrd="0" presId="urn:microsoft.com/office/officeart/2005/8/layout/hierarchy1"/>
    <dgm:cxn modelId="{770AF769-DCD0-4D53-B285-2139D1CAB271}" type="presParOf" srcId="{13E38281-F4E0-465D-A895-172911B6F00F}" destId="{87339D68-A4D0-446B-8EBC-A94226FB9B6C}" srcOrd="0" destOrd="0" presId="urn:microsoft.com/office/officeart/2005/8/layout/hierarchy1"/>
    <dgm:cxn modelId="{FCD15EA4-4778-4FF4-ABC4-EFCB709FA2C2}" type="presParOf" srcId="{13E38281-F4E0-465D-A895-172911B6F00F}" destId="{EBCB583C-2FCF-437B-9DC9-3F1A9C5AF29D}" srcOrd="1" destOrd="0" presId="urn:microsoft.com/office/officeart/2005/8/layout/hierarchy1"/>
    <dgm:cxn modelId="{39AF894D-19A0-4858-8C37-E1B422D327C5}" type="presParOf" srcId="{D477AFC4-15CD-4F1E-A1B0-ACEC77CE8449}" destId="{6237A910-8A3C-42E0-BDF0-90E50407B485}" srcOrd="1" destOrd="0" presId="urn:microsoft.com/office/officeart/2005/8/layout/hierarchy1"/>
    <dgm:cxn modelId="{1E4F8CD1-3BA1-40A2-BC68-1ABBFC33A9A9}" type="presParOf" srcId="{6237A910-8A3C-42E0-BDF0-90E50407B485}" destId="{55F22025-1E95-4F50-ACD0-D7C639B7D656}" srcOrd="0" destOrd="0" presId="urn:microsoft.com/office/officeart/2005/8/layout/hierarchy1"/>
    <dgm:cxn modelId="{03769910-946B-406B-A4FA-05D0038DAED7}" type="presParOf" srcId="{6237A910-8A3C-42E0-BDF0-90E50407B485}" destId="{EFDDEDAC-C3E6-4AFF-BAB8-8C50F161AB8C}" srcOrd="1" destOrd="0" presId="urn:microsoft.com/office/officeart/2005/8/layout/hierarchy1"/>
    <dgm:cxn modelId="{1DF83090-7EF5-4B9E-B9F1-F3BD5FA8D1A5}" type="presParOf" srcId="{EFDDEDAC-C3E6-4AFF-BAB8-8C50F161AB8C}" destId="{49E4F239-5FDC-46EB-9D8B-FD8CC73C8785}" srcOrd="0" destOrd="0" presId="urn:microsoft.com/office/officeart/2005/8/layout/hierarchy1"/>
    <dgm:cxn modelId="{5FB4F68E-2073-4739-A816-5D320C2C1767}" type="presParOf" srcId="{49E4F239-5FDC-46EB-9D8B-FD8CC73C8785}" destId="{4A68196F-6ED2-438B-AD78-225CED822599}" srcOrd="0" destOrd="0" presId="urn:microsoft.com/office/officeart/2005/8/layout/hierarchy1"/>
    <dgm:cxn modelId="{9A5F8FFC-724E-422D-9F88-365F01EC29DF}" type="presParOf" srcId="{49E4F239-5FDC-46EB-9D8B-FD8CC73C8785}" destId="{B0958117-2860-4613-A3EB-0B6A04AF1128}" srcOrd="1" destOrd="0" presId="urn:microsoft.com/office/officeart/2005/8/layout/hierarchy1"/>
    <dgm:cxn modelId="{F842726C-BD46-4C12-9C2B-CF749873A818}" type="presParOf" srcId="{EFDDEDAC-C3E6-4AFF-BAB8-8C50F161AB8C}" destId="{C7C4C24F-BA28-4BCB-AFA4-09CFB216AF9C}" srcOrd="1" destOrd="0" presId="urn:microsoft.com/office/officeart/2005/8/layout/hierarchy1"/>
    <dgm:cxn modelId="{E0F328AD-AEAE-415D-9F67-162C8389AA67}" type="presParOf" srcId="{2E1D539F-E6F4-4AF7-83E5-8171C98CFEDC}" destId="{6C7E6D36-B2E3-4767-A394-15CE66FCA30E}" srcOrd="2" destOrd="0" presId="urn:microsoft.com/office/officeart/2005/8/layout/hierarchy1"/>
    <dgm:cxn modelId="{367A1C37-681E-4835-89C4-0710EB0FC004}" type="presParOf" srcId="{2E1D539F-E6F4-4AF7-83E5-8171C98CFEDC}" destId="{51280622-037B-4076-9E4E-163758BA63B3}" srcOrd="3" destOrd="0" presId="urn:microsoft.com/office/officeart/2005/8/layout/hierarchy1"/>
    <dgm:cxn modelId="{93F5AFBB-D7E1-4FD4-B20B-F335074FF04E}" type="presParOf" srcId="{51280622-037B-4076-9E4E-163758BA63B3}" destId="{49ED3705-E997-46F0-B62C-00729DBE4222}" srcOrd="0" destOrd="0" presId="urn:microsoft.com/office/officeart/2005/8/layout/hierarchy1"/>
    <dgm:cxn modelId="{BDFFA50B-7952-476B-BA80-16CC016EEEB7}" type="presParOf" srcId="{49ED3705-E997-46F0-B62C-00729DBE4222}" destId="{EFBB01AB-4D97-4541-9C00-9D0E4CA39C00}" srcOrd="0" destOrd="0" presId="urn:microsoft.com/office/officeart/2005/8/layout/hierarchy1"/>
    <dgm:cxn modelId="{92A2C62C-9543-483B-B91E-6DB1E523D553}" type="presParOf" srcId="{49ED3705-E997-46F0-B62C-00729DBE4222}" destId="{2B806D03-3F88-495C-96D2-AAFDA4EB1505}" srcOrd="1" destOrd="0" presId="urn:microsoft.com/office/officeart/2005/8/layout/hierarchy1"/>
    <dgm:cxn modelId="{A973463A-817C-4EB3-8D31-244455AB906E}" type="presParOf" srcId="{51280622-037B-4076-9E4E-163758BA63B3}" destId="{9F4C10B5-2581-46A1-96A7-615E1BDB18FD}" srcOrd="1" destOrd="0" presId="urn:microsoft.com/office/officeart/2005/8/layout/hierarchy1"/>
    <dgm:cxn modelId="{2E9DFBF2-AA5A-4BF9-8BE5-51BD05AECA45}" type="presParOf" srcId="{9F4C10B5-2581-46A1-96A7-615E1BDB18FD}" destId="{6BF770D5-C13B-4D4F-AFD0-F388ED20166B}" srcOrd="0" destOrd="0" presId="urn:microsoft.com/office/officeart/2005/8/layout/hierarchy1"/>
    <dgm:cxn modelId="{81D0EBDE-0086-4DCD-A47A-F60B4CCF820C}" type="presParOf" srcId="{9F4C10B5-2581-46A1-96A7-615E1BDB18FD}" destId="{530F84E8-3094-4CE2-98F0-FC8A8520A21A}" srcOrd="1" destOrd="0" presId="urn:microsoft.com/office/officeart/2005/8/layout/hierarchy1"/>
    <dgm:cxn modelId="{886A01B4-112A-4CEF-BB6A-8818B28A46A9}" type="presParOf" srcId="{530F84E8-3094-4CE2-98F0-FC8A8520A21A}" destId="{9E0268D2-AFB7-44E1-A24C-CD3EDBDCAEB8}" srcOrd="0" destOrd="0" presId="urn:microsoft.com/office/officeart/2005/8/layout/hierarchy1"/>
    <dgm:cxn modelId="{D0D02329-2101-430F-A720-20A584123C69}" type="presParOf" srcId="{9E0268D2-AFB7-44E1-A24C-CD3EDBDCAEB8}" destId="{02D9EBBC-CC96-42F9-85F2-0F4109EF18C7}" srcOrd="0" destOrd="0" presId="urn:microsoft.com/office/officeart/2005/8/layout/hierarchy1"/>
    <dgm:cxn modelId="{079B9306-0636-4D0E-8941-C64608E94AEC}" type="presParOf" srcId="{9E0268D2-AFB7-44E1-A24C-CD3EDBDCAEB8}" destId="{4C058ADA-37D0-4765-9E4A-917723E11A99}" srcOrd="1" destOrd="0" presId="urn:microsoft.com/office/officeart/2005/8/layout/hierarchy1"/>
    <dgm:cxn modelId="{5A54D68C-9A50-49F1-9C70-504A6BA1E34D}" type="presParOf" srcId="{530F84E8-3094-4CE2-98F0-FC8A8520A21A}" destId="{B163D354-8371-4CB2-8295-A5B6EFE46210}" srcOrd="1" destOrd="0" presId="urn:microsoft.com/office/officeart/2005/8/layout/hierarchy1"/>
    <dgm:cxn modelId="{E212F8B3-0F43-48FC-9EDF-A940532454BC}" type="presParOf" srcId="{B163D354-8371-4CB2-8295-A5B6EFE46210}" destId="{7E4327B9-0D82-4D9A-B8C3-5049B5993734}" srcOrd="0" destOrd="0" presId="urn:microsoft.com/office/officeart/2005/8/layout/hierarchy1"/>
    <dgm:cxn modelId="{1B62F669-B041-4605-8562-D69D5CD9EE4F}" type="presParOf" srcId="{B163D354-8371-4CB2-8295-A5B6EFE46210}" destId="{66C990C2-A929-4FB9-9EA8-A58D38808C74}" srcOrd="1" destOrd="0" presId="urn:microsoft.com/office/officeart/2005/8/layout/hierarchy1"/>
    <dgm:cxn modelId="{B04240A9-F7A9-4A9B-BB5A-CBE74BA66BE6}" type="presParOf" srcId="{66C990C2-A929-4FB9-9EA8-A58D38808C74}" destId="{DC28772D-ACB1-4B44-A65F-E204BD3EEDD8}" srcOrd="0" destOrd="0" presId="urn:microsoft.com/office/officeart/2005/8/layout/hierarchy1"/>
    <dgm:cxn modelId="{AA09A056-FA73-4B5E-AB83-5437DBAFF4A1}" type="presParOf" srcId="{DC28772D-ACB1-4B44-A65F-E204BD3EEDD8}" destId="{A9BA7BC7-1359-4BAF-964B-D0DBA8F744F9}" srcOrd="0" destOrd="0" presId="urn:microsoft.com/office/officeart/2005/8/layout/hierarchy1"/>
    <dgm:cxn modelId="{6AEBD533-A02B-4E94-AFB4-EF43A087F363}" type="presParOf" srcId="{DC28772D-ACB1-4B44-A65F-E204BD3EEDD8}" destId="{4F7B6F54-3524-49AC-9A1B-2F11559C5D0F}" srcOrd="1" destOrd="0" presId="urn:microsoft.com/office/officeart/2005/8/layout/hierarchy1"/>
    <dgm:cxn modelId="{ED7CCDED-A997-4D35-B336-6FB912BC071C}" type="presParOf" srcId="{66C990C2-A929-4FB9-9EA8-A58D38808C74}" destId="{45DD5FA3-639A-4E32-A97F-B3C27B94E84A}" srcOrd="1" destOrd="0" presId="urn:microsoft.com/office/officeart/2005/8/layout/hierarchy1"/>
    <dgm:cxn modelId="{80CEB112-701F-4929-AA05-3F1226655B57}" type="presParOf" srcId="{2E1D539F-E6F4-4AF7-83E5-8171C98CFEDC}" destId="{0F0C35A5-ACEB-4BF0-A061-CD91E46CAAAB}" srcOrd="4" destOrd="0" presId="urn:microsoft.com/office/officeart/2005/8/layout/hierarchy1"/>
    <dgm:cxn modelId="{23DB2FB4-4552-43DA-888D-59F29373F942}" type="presParOf" srcId="{2E1D539F-E6F4-4AF7-83E5-8171C98CFEDC}" destId="{C898A948-6241-4771-803E-F184CCA46DF8}" srcOrd="5" destOrd="0" presId="urn:microsoft.com/office/officeart/2005/8/layout/hierarchy1"/>
    <dgm:cxn modelId="{838AB359-0B5D-4158-A044-C62803ECC96B}" type="presParOf" srcId="{C898A948-6241-4771-803E-F184CCA46DF8}" destId="{E6C9686D-8759-43B2-B454-DD08D0A14895}" srcOrd="0" destOrd="0" presId="urn:microsoft.com/office/officeart/2005/8/layout/hierarchy1"/>
    <dgm:cxn modelId="{E14F4597-1F67-495C-9CFE-31F8B7DA2FC4}" type="presParOf" srcId="{E6C9686D-8759-43B2-B454-DD08D0A14895}" destId="{A59FCB6B-AFF3-48B2-A800-6B1D58AF12A2}" srcOrd="0" destOrd="0" presId="urn:microsoft.com/office/officeart/2005/8/layout/hierarchy1"/>
    <dgm:cxn modelId="{1996C538-A85B-42FB-8321-DC237BD1DD6D}" type="presParOf" srcId="{E6C9686D-8759-43B2-B454-DD08D0A14895}" destId="{5B7A80BE-E2E6-481C-B541-E3BDB9111F63}" srcOrd="1" destOrd="0" presId="urn:microsoft.com/office/officeart/2005/8/layout/hierarchy1"/>
    <dgm:cxn modelId="{5B47E8ED-6FFD-4857-92C4-AE96205FF92F}" type="presParOf" srcId="{C898A948-6241-4771-803E-F184CCA46DF8}" destId="{BFE67045-125A-4EBA-AF3F-AC02A510F785}" srcOrd="1" destOrd="0" presId="urn:microsoft.com/office/officeart/2005/8/layout/hierarchy1"/>
    <dgm:cxn modelId="{1096442F-7F9A-4A28-9EEB-00E334E1A288}" type="presParOf" srcId="{BFE67045-125A-4EBA-AF3F-AC02A510F785}" destId="{54B276B3-8124-4E86-B2C1-0E95EB9C1FD3}" srcOrd="0" destOrd="0" presId="urn:microsoft.com/office/officeart/2005/8/layout/hierarchy1"/>
    <dgm:cxn modelId="{4BA15FDD-C227-4F50-B039-087E6379B400}" type="presParOf" srcId="{BFE67045-125A-4EBA-AF3F-AC02A510F785}" destId="{798F58F2-9444-4EE7-ABE0-A640632937B5}" srcOrd="1" destOrd="0" presId="urn:microsoft.com/office/officeart/2005/8/layout/hierarchy1"/>
    <dgm:cxn modelId="{F72DC0F7-1CF1-4B68-AA12-633439A6B68D}" type="presParOf" srcId="{798F58F2-9444-4EE7-ABE0-A640632937B5}" destId="{FB6F876D-9B45-47ED-A3CB-D655214D63CB}" srcOrd="0" destOrd="0" presId="urn:microsoft.com/office/officeart/2005/8/layout/hierarchy1"/>
    <dgm:cxn modelId="{AE5546BB-9A6B-4E3C-A954-C8D720633B47}" type="presParOf" srcId="{FB6F876D-9B45-47ED-A3CB-D655214D63CB}" destId="{C37FE173-E45E-4257-8038-32C7D7F7EC11}" srcOrd="0" destOrd="0" presId="urn:microsoft.com/office/officeart/2005/8/layout/hierarchy1"/>
    <dgm:cxn modelId="{5F078BCD-6FAC-403E-9F15-3E1DE405057C}" type="presParOf" srcId="{FB6F876D-9B45-47ED-A3CB-D655214D63CB}" destId="{1384B4F9-B8C5-440B-807F-82075D6D8FAB}" srcOrd="1" destOrd="0" presId="urn:microsoft.com/office/officeart/2005/8/layout/hierarchy1"/>
    <dgm:cxn modelId="{5B443AA7-8183-4F54-BC9F-FCC626F418F3}" type="presParOf" srcId="{798F58F2-9444-4EE7-ABE0-A640632937B5}" destId="{F669C3BB-7CE3-4875-8FA9-8B6A1511FC4D}" srcOrd="1" destOrd="0" presId="urn:microsoft.com/office/officeart/2005/8/layout/hierarchy1"/>
    <dgm:cxn modelId="{67CCA76E-D527-40F7-BFDB-D95F196EDE94}" type="presParOf" srcId="{F669C3BB-7CE3-4875-8FA9-8B6A1511FC4D}" destId="{3AD28A4B-5FCE-4E8A-9E85-EFF549CE541D}" srcOrd="0" destOrd="0" presId="urn:microsoft.com/office/officeart/2005/8/layout/hierarchy1"/>
    <dgm:cxn modelId="{F0459D8C-7AD0-4917-9A62-222028D4431F}" type="presParOf" srcId="{F669C3BB-7CE3-4875-8FA9-8B6A1511FC4D}" destId="{59ED4322-87CF-45BE-98C1-D3685D779C79}" srcOrd="1" destOrd="0" presId="urn:microsoft.com/office/officeart/2005/8/layout/hierarchy1"/>
    <dgm:cxn modelId="{0D37B163-0D0E-4161-8C77-72153952FCA0}" type="presParOf" srcId="{59ED4322-87CF-45BE-98C1-D3685D779C79}" destId="{19DCB4D9-E4E3-4D62-B56E-14BFA4C601FA}" srcOrd="0" destOrd="0" presId="urn:microsoft.com/office/officeart/2005/8/layout/hierarchy1"/>
    <dgm:cxn modelId="{AC0FDF0C-59E2-47EE-9996-62A51811BB4A}" type="presParOf" srcId="{19DCB4D9-E4E3-4D62-B56E-14BFA4C601FA}" destId="{A186EE02-0996-46D8-887C-5E8D7BCDDAC2}" srcOrd="0" destOrd="0" presId="urn:microsoft.com/office/officeart/2005/8/layout/hierarchy1"/>
    <dgm:cxn modelId="{B9B09968-37F7-4660-983A-506928D0262F}" type="presParOf" srcId="{19DCB4D9-E4E3-4D62-B56E-14BFA4C601FA}" destId="{4C39CA72-7FED-4638-B360-D8C9B56985FC}" srcOrd="1" destOrd="0" presId="urn:microsoft.com/office/officeart/2005/8/layout/hierarchy1"/>
    <dgm:cxn modelId="{8F612C5F-529A-414F-9287-E41C40A455B4}" type="presParOf" srcId="{59ED4322-87CF-45BE-98C1-D3685D779C79}" destId="{9C7E130A-DB62-4E32-BDEE-25AA7219488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8830DB-5AC8-456E-9336-28D2E6E9BEB0}" type="doc">
      <dgm:prSet loTypeId="urn:microsoft.com/office/officeart/2005/8/layout/hierarchy1" loCatId="hierarchy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DCBE359A-2000-4F25-9DAB-F878DC6233A7}">
      <dgm:prSet phldrT="[Текст]" custT="1"/>
      <dgm:spPr/>
      <dgm:t>
        <a:bodyPr/>
        <a:lstStyle/>
        <a:p>
          <a:r>
            <a:rPr lang="ru-RU" sz="1800" b="1" dirty="0" smtClean="0"/>
            <a:t>Социальные диалекты – жаргоны </a:t>
          </a:r>
          <a:endParaRPr lang="ru-RU" sz="1800" dirty="0"/>
        </a:p>
      </dgm:t>
    </dgm:pt>
    <dgm:pt modelId="{0ACBC748-0E0A-4C45-B8A3-B1F60E5192C1}" type="parTrans" cxnId="{8ACA023A-E54D-473F-ACDD-AE0722EECB9A}">
      <dgm:prSet/>
      <dgm:spPr/>
      <dgm:t>
        <a:bodyPr/>
        <a:lstStyle/>
        <a:p>
          <a:endParaRPr lang="ru-RU"/>
        </a:p>
      </dgm:t>
    </dgm:pt>
    <dgm:pt modelId="{B907D289-7218-4CCF-8A0F-D86A6E1F8D66}" type="sibTrans" cxnId="{8ACA023A-E54D-473F-ACDD-AE0722EECB9A}">
      <dgm:prSet/>
      <dgm:spPr/>
      <dgm:t>
        <a:bodyPr/>
        <a:lstStyle/>
        <a:p>
          <a:endParaRPr lang="ru-RU"/>
        </a:p>
      </dgm:t>
    </dgm:pt>
    <dgm:pt modelId="{F2B44F81-2B30-4641-8B1A-BF82DD286000}">
      <dgm:prSet phldrT="[Текст]" custT="1"/>
      <dgm:spPr/>
      <dgm:t>
        <a:bodyPr/>
        <a:lstStyle/>
        <a:p>
          <a:r>
            <a:rPr lang="ru-RU" sz="1600" dirty="0" smtClean="0"/>
            <a:t>Профессиональный жаргон</a:t>
          </a:r>
          <a:endParaRPr lang="ru-RU" sz="1600" dirty="0"/>
        </a:p>
      </dgm:t>
    </dgm:pt>
    <dgm:pt modelId="{3EAB1E9C-FE4B-49FE-AEEF-F15DEB45854F}" type="parTrans" cxnId="{95818E48-2595-491A-B9C1-CB71737C535E}">
      <dgm:prSet/>
      <dgm:spPr/>
      <dgm:t>
        <a:bodyPr/>
        <a:lstStyle/>
        <a:p>
          <a:endParaRPr lang="ru-RU"/>
        </a:p>
      </dgm:t>
    </dgm:pt>
    <dgm:pt modelId="{85DFB59B-56E4-4C43-873D-F803A61B5501}" type="sibTrans" cxnId="{95818E48-2595-491A-B9C1-CB71737C535E}">
      <dgm:prSet/>
      <dgm:spPr/>
      <dgm:t>
        <a:bodyPr/>
        <a:lstStyle/>
        <a:p>
          <a:endParaRPr lang="ru-RU"/>
        </a:p>
      </dgm:t>
    </dgm:pt>
    <dgm:pt modelId="{60F5A7B0-80C6-41F4-8C6A-AB7B5CE22E69}">
      <dgm:prSet phldrT="[Текст]" custT="1"/>
      <dgm:spPr/>
      <dgm:t>
        <a:bodyPr/>
        <a:lstStyle/>
        <a:p>
          <a:r>
            <a:rPr lang="ru-RU" sz="1600" dirty="0" smtClean="0"/>
            <a:t>Сленг – молодежный жаргон </a:t>
          </a:r>
          <a:endParaRPr lang="ru-RU" sz="1600" dirty="0"/>
        </a:p>
      </dgm:t>
    </dgm:pt>
    <dgm:pt modelId="{58050B7C-E0C7-46C4-9E21-41C462BEAD4C}" type="parTrans" cxnId="{C96C9856-E117-497E-AAE0-2091691E8479}">
      <dgm:prSet/>
      <dgm:spPr/>
      <dgm:t>
        <a:bodyPr/>
        <a:lstStyle/>
        <a:p>
          <a:endParaRPr lang="ru-RU"/>
        </a:p>
      </dgm:t>
    </dgm:pt>
    <dgm:pt modelId="{22EA6900-34FC-4275-8589-B7543DEE5B14}" type="sibTrans" cxnId="{C96C9856-E117-497E-AAE0-2091691E8479}">
      <dgm:prSet/>
      <dgm:spPr/>
      <dgm:t>
        <a:bodyPr/>
        <a:lstStyle/>
        <a:p>
          <a:endParaRPr lang="ru-RU"/>
        </a:p>
      </dgm:t>
    </dgm:pt>
    <dgm:pt modelId="{354A3141-ADA4-49F4-B986-3F6596FFD07A}">
      <dgm:prSet phldrT="[Текст]" custT="1"/>
      <dgm:spPr/>
      <dgm:t>
        <a:bodyPr/>
        <a:lstStyle/>
        <a:p>
          <a:r>
            <a:rPr lang="ru-RU" sz="1600" dirty="0" smtClean="0"/>
            <a:t>Арго – жаргон замкнутой социальной группы </a:t>
          </a:r>
          <a:endParaRPr lang="ru-RU" sz="1600" dirty="0"/>
        </a:p>
      </dgm:t>
    </dgm:pt>
    <dgm:pt modelId="{D5C18B76-2CA8-46DF-9001-DF823C7AA006}" type="parTrans" cxnId="{04671AC6-986C-4249-AA6A-CE3C520847DB}">
      <dgm:prSet/>
      <dgm:spPr/>
      <dgm:t>
        <a:bodyPr/>
        <a:lstStyle/>
        <a:p>
          <a:endParaRPr lang="ru-RU"/>
        </a:p>
      </dgm:t>
    </dgm:pt>
    <dgm:pt modelId="{D2DEEA48-824C-4C1E-A69F-3376344C5D63}" type="sibTrans" cxnId="{04671AC6-986C-4249-AA6A-CE3C520847DB}">
      <dgm:prSet/>
      <dgm:spPr/>
      <dgm:t>
        <a:bodyPr/>
        <a:lstStyle/>
        <a:p>
          <a:endParaRPr lang="ru-RU"/>
        </a:p>
      </dgm:t>
    </dgm:pt>
    <dgm:pt modelId="{9AA79436-53C4-4CB9-8EE5-91CEEBF145C4}">
      <dgm:prSet phldrT="[Текст]" custT="1"/>
      <dgm:spPr/>
      <dgm:t>
        <a:bodyPr/>
        <a:lstStyle/>
        <a:p>
          <a:r>
            <a:rPr lang="ru-RU" sz="1600" dirty="0" smtClean="0"/>
            <a:t>Админ, </a:t>
          </a:r>
          <a:r>
            <a:rPr lang="ru-RU" sz="1600" dirty="0" err="1" smtClean="0"/>
            <a:t>ака</a:t>
          </a:r>
          <a:r>
            <a:rPr lang="ru-RU" sz="1600" dirty="0" smtClean="0"/>
            <a:t>, баг; крайний раз; </a:t>
          </a:r>
          <a:r>
            <a:rPr lang="ru-RU" sz="1600" dirty="0" err="1" smtClean="0"/>
            <a:t>дОбыча</a:t>
          </a:r>
          <a:r>
            <a:rPr lang="ru-RU" sz="1600" dirty="0" smtClean="0"/>
            <a:t> нефти</a:t>
          </a:r>
          <a:endParaRPr lang="ru-RU" sz="1600" dirty="0"/>
        </a:p>
      </dgm:t>
    </dgm:pt>
    <dgm:pt modelId="{61324782-1562-4934-B250-F9DB49CE61D7}" type="parTrans" cxnId="{23F16550-1C05-4A4D-9BFF-3576E2B69F48}">
      <dgm:prSet/>
      <dgm:spPr/>
      <dgm:t>
        <a:bodyPr/>
        <a:lstStyle/>
        <a:p>
          <a:endParaRPr lang="ru-RU"/>
        </a:p>
      </dgm:t>
    </dgm:pt>
    <dgm:pt modelId="{7D8FD9E0-7E2B-42BD-8E9C-2E290D8814A2}" type="sibTrans" cxnId="{23F16550-1C05-4A4D-9BFF-3576E2B69F48}">
      <dgm:prSet/>
      <dgm:spPr/>
      <dgm:t>
        <a:bodyPr/>
        <a:lstStyle/>
        <a:p>
          <a:endParaRPr lang="ru-RU"/>
        </a:p>
      </dgm:t>
    </dgm:pt>
    <dgm:pt modelId="{66EF7982-8F76-4E0D-B325-F4D6ECA6A7D4}">
      <dgm:prSet phldrT="[Текст]" custT="1"/>
      <dgm:spPr/>
      <dgm:t>
        <a:bodyPr/>
        <a:lstStyle/>
        <a:p>
          <a:r>
            <a:rPr lang="ru-RU" sz="1600" dirty="0" err="1" smtClean="0"/>
            <a:t>Домашка</a:t>
          </a:r>
          <a:r>
            <a:rPr lang="ru-RU" sz="1600" dirty="0" smtClean="0"/>
            <a:t>, </a:t>
          </a:r>
          <a:r>
            <a:rPr lang="ru-RU" sz="1600" dirty="0" err="1" smtClean="0"/>
            <a:t>препод</a:t>
          </a:r>
          <a:r>
            <a:rPr lang="ru-RU" sz="1600" dirty="0" smtClean="0"/>
            <a:t>, </a:t>
          </a:r>
          <a:r>
            <a:rPr lang="ru-RU" sz="1600" dirty="0" err="1" smtClean="0"/>
            <a:t>агрить</a:t>
          </a:r>
          <a:r>
            <a:rPr lang="ru-RU" sz="1600" dirty="0" smtClean="0"/>
            <a:t>, </a:t>
          </a:r>
          <a:r>
            <a:rPr lang="ru-RU" sz="1600" dirty="0" err="1" smtClean="0"/>
            <a:t>хайп</a:t>
          </a:r>
          <a:endParaRPr lang="ru-RU" sz="1600" dirty="0"/>
        </a:p>
      </dgm:t>
    </dgm:pt>
    <dgm:pt modelId="{60A34730-C86C-4A95-91D6-F64644BADD7C}" type="parTrans" cxnId="{4FB986F2-01FA-4C83-AE60-DE29441DA289}">
      <dgm:prSet/>
      <dgm:spPr/>
      <dgm:t>
        <a:bodyPr/>
        <a:lstStyle/>
        <a:p>
          <a:endParaRPr lang="ru-RU"/>
        </a:p>
      </dgm:t>
    </dgm:pt>
    <dgm:pt modelId="{893220A8-BFAA-40A1-84C7-78314BABC1A6}" type="sibTrans" cxnId="{4FB986F2-01FA-4C83-AE60-DE29441DA289}">
      <dgm:prSet/>
      <dgm:spPr/>
      <dgm:t>
        <a:bodyPr/>
        <a:lstStyle/>
        <a:p>
          <a:endParaRPr lang="ru-RU"/>
        </a:p>
      </dgm:t>
    </dgm:pt>
    <dgm:pt modelId="{C54F56EC-E083-4ABC-A70B-2ACDB2C56942}">
      <dgm:prSet phldrT="[Текст]" custT="1"/>
      <dgm:spPr/>
      <dgm:t>
        <a:bodyPr/>
        <a:lstStyle/>
        <a:p>
          <a:r>
            <a:rPr lang="ru-RU" sz="1600" dirty="0" smtClean="0"/>
            <a:t>Мусор, </a:t>
          </a:r>
          <a:r>
            <a:rPr lang="ru-RU" sz="1600" dirty="0" err="1" smtClean="0"/>
            <a:t>шухер</a:t>
          </a:r>
          <a:r>
            <a:rPr lang="ru-RU" sz="1600" dirty="0" smtClean="0"/>
            <a:t>, фраер</a:t>
          </a:r>
          <a:endParaRPr lang="ru-RU" sz="1600" dirty="0"/>
        </a:p>
      </dgm:t>
    </dgm:pt>
    <dgm:pt modelId="{7300ACA6-FB4E-4A62-872A-43D50480C839}" type="parTrans" cxnId="{38682682-461C-4618-AB69-372A593A7248}">
      <dgm:prSet/>
      <dgm:spPr/>
      <dgm:t>
        <a:bodyPr/>
        <a:lstStyle/>
        <a:p>
          <a:endParaRPr lang="ru-RU"/>
        </a:p>
      </dgm:t>
    </dgm:pt>
    <dgm:pt modelId="{280E6E62-7C71-4DDF-9484-3BEF4FB34CEA}" type="sibTrans" cxnId="{38682682-461C-4618-AB69-372A593A7248}">
      <dgm:prSet/>
      <dgm:spPr/>
      <dgm:t>
        <a:bodyPr/>
        <a:lstStyle/>
        <a:p>
          <a:endParaRPr lang="ru-RU"/>
        </a:p>
      </dgm:t>
    </dgm:pt>
    <dgm:pt modelId="{90625B7D-07D1-4E13-87F8-15D3D37BAF2B}" type="pres">
      <dgm:prSet presAssocID="{D38830DB-5AC8-456E-9336-28D2E6E9BEB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00A2C3B-8546-4822-93D2-846C3FC3F423}" type="pres">
      <dgm:prSet presAssocID="{DCBE359A-2000-4F25-9DAB-F878DC6233A7}" presName="hierRoot1" presStyleCnt="0"/>
      <dgm:spPr/>
    </dgm:pt>
    <dgm:pt modelId="{4651D2CC-613D-4440-AAFB-C761F4B0A1E1}" type="pres">
      <dgm:prSet presAssocID="{DCBE359A-2000-4F25-9DAB-F878DC6233A7}" presName="composite" presStyleCnt="0"/>
      <dgm:spPr/>
    </dgm:pt>
    <dgm:pt modelId="{A059FF8D-C18C-44C4-9F3E-8A9AA9278404}" type="pres">
      <dgm:prSet presAssocID="{DCBE359A-2000-4F25-9DAB-F878DC6233A7}" presName="background" presStyleLbl="node0" presStyleIdx="0" presStyleCnt="1"/>
      <dgm:spPr/>
    </dgm:pt>
    <dgm:pt modelId="{C5DDC19C-BD6B-4CB0-8779-954E51DCA025}" type="pres">
      <dgm:prSet presAssocID="{DCBE359A-2000-4F25-9DAB-F878DC6233A7}" presName="text" presStyleLbl="fgAcc0" presStyleIdx="0" presStyleCnt="1" custScaleX="222044" custScaleY="69837" custLinFactNeighborY="-114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1D539F-E6F4-4AF7-83E5-8171C98CFEDC}" type="pres">
      <dgm:prSet presAssocID="{DCBE359A-2000-4F25-9DAB-F878DC6233A7}" presName="hierChild2" presStyleCnt="0"/>
      <dgm:spPr/>
    </dgm:pt>
    <dgm:pt modelId="{28DA4BB2-D631-4672-83CA-436C5083E027}" type="pres">
      <dgm:prSet presAssocID="{3EAB1E9C-FE4B-49FE-AEEF-F15DEB45854F}" presName="Name10" presStyleLbl="parChTrans1D2" presStyleIdx="0" presStyleCnt="3"/>
      <dgm:spPr/>
      <dgm:t>
        <a:bodyPr/>
        <a:lstStyle/>
        <a:p>
          <a:endParaRPr lang="ru-RU"/>
        </a:p>
      </dgm:t>
    </dgm:pt>
    <dgm:pt modelId="{85806527-9935-4652-B248-EFBA7043635F}" type="pres">
      <dgm:prSet presAssocID="{F2B44F81-2B30-4641-8B1A-BF82DD286000}" presName="hierRoot2" presStyleCnt="0"/>
      <dgm:spPr/>
    </dgm:pt>
    <dgm:pt modelId="{993C0E80-A0E7-4CE3-88F8-CB1A71CB7998}" type="pres">
      <dgm:prSet presAssocID="{F2B44F81-2B30-4641-8B1A-BF82DD286000}" presName="composite2" presStyleCnt="0"/>
      <dgm:spPr/>
    </dgm:pt>
    <dgm:pt modelId="{1586DBB6-8D27-4AE7-9F05-00D3834781DA}" type="pres">
      <dgm:prSet presAssocID="{F2B44F81-2B30-4641-8B1A-BF82DD286000}" presName="background2" presStyleLbl="node2" presStyleIdx="0" presStyleCnt="3"/>
      <dgm:spPr/>
    </dgm:pt>
    <dgm:pt modelId="{36EA61C8-E27C-40A6-8274-15B2D3A94585}" type="pres">
      <dgm:prSet presAssocID="{F2B44F81-2B30-4641-8B1A-BF82DD286000}" presName="text2" presStyleLbl="fgAcc2" presStyleIdx="0" presStyleCnt="3" custScaleX="91620" custScaleY="64140" custLinFactNeighborX="-11220" custLinFactNeighborY="81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1E2276-1FC5-43D9-AD64-369C1D430FFB}" type="pres">
      <dgm:prSet presAssocID="{F2B44F81-2B30-4641-8B1A-BF82DD286000}" presName="hierChild3" presStyleCnt="0"/>
      <dgm:spPr/>
    </dgm:pt>
    <dgm:pt modelId="{67A39875-8B7F-4401-A8B1-472EFA353616}" type="pres">
      <dgm:prSet presAssocID="{61324782-1562-4934-B250-F9DB49CE61D7}" presName="Name17" presStyleLbl="parChTrans1D3" presStyleIdx="0" presStyleCnt="3"/>
      <dgm:spPr/>
      <dgm:t>
        <a:bodyPr/>
        <a:lstStyle/>
        <a:p>
          <a:endParaRPr lang="ru-RU"/>
        </a:p>
      </dgm:t>
    </dgm:pt>
    <dgm:pt modelId="{D477AFC4-15CD-4F1E-A1B0-ACEC77CE8449}" type="pres">
      <dgm:prSet presAssocID="{9AA79436-53C4-4CB9-8EE5-91CEEBF145C4}" presName="hierRoot3" presStyleCnt="0"/>
      <dgm:spPr/>
    </dgm:pt>
    <dgm:pt modelId="{13E38281-F4E0-465D-A895-172911B6F00F}" type="pres">
      <dgm:prSet presAssocID="{9AA79436-53C4-4CB9-8EE5-91CEEBF145C4}" presName="composite3" presStyleCnt="0"/>
      <dgm:spPr/>
    </dgm:pt>
    <dgm:pt modelId="{87339D68-A4D0-446B-8EBC-A94226FB9B6C}" type="pres">
      <dgm:prSet presAssocID="{9AA79436-53C4-4CB9-8EE5-91CEEBF145C4}" presName="background3" presStyleLbl="node3" presStyleIdx="0" presStyleCnt="3"/>
      <dgm:spPr/>
    </dgm:pt>
    <dgm:pt modelId="{EBCB583C-2FCF-437B-9DC9-3F1A9C5AF29D}" type="pres">
      <dgm:prSet presAssocID="{9AA79436-53C4-4CB9-8EE5-91CEEBF145C4}" presName="text3" presStyleLbl="fgAcc3" presStyleIdx="0" presStyleCnt="3" custScaleX="85860" custScaleY="787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37A910-8A3C-42E0-BDF0-90E50407B485}" type="pres">
      <dgm:prSet presAssocID="{9AA79436-53C4-4CB9-8EE5-91CEEBF145C4}" presName="hierChild4" presStyleCnt="0"/>
      <dgm:spPr/>
    </dgm:pt>
    <dgm:pt modelId="{6C7E6D36-B2E3-4767-A394-15CE66FCA30E}" type="pres">
      <dgm:prSet presAssocID="{58050B7C-E0C7-46C4-9E21-41C462BEAD4C}" presName="Name10" presStyleLbl="parChTrans1D2" presStyleIdx="1" presStyleCnt="3"/>
      <dgm:spPr/>
      <dgm:t>
        <a:bodyPr/>
        <a:lstStyle/>
        <a:p>
          <a:endParaRPr lang="ru-RU"/>
        </a:p>
      </dgm:t>
    </dgm:pt>
    <dgm:pt modelId="{51280622-037B-4076-9E4E-163758BA63B3}" type="pres">
      <dgm:prSet presAssocID="{60F5A7B0-80C6-41F4-8C6A-AB7B5CE22E69}" presName="hierRoot2" presStyleCnt="0"/>
      <dgm:spPr/>
    </dgm:pt>
    <dgm:pt modelId="{49ED3705-E997-46F0-B62C-00729DBE4222}" type="pres">
      <dgm:prSet presAssocID="{60F5A7B0-80C6-41F4-8C6A-AB7B5CE22E69}" presName="composite2" presStyleCnt="0"/>
      <dgm:spPr/>
    </dgm:pt>
    <dgm:pt modelId="{EFBB01AB-4D97-4541-9C00-9D0E4CA39C00}" type="pres">
      <dgm:prSet presAssocID="{60F5A7B0-80C6-41F4-8C6A-AB7B5CE22E69}" presName="background2" presStyleLbl="node2" presStyleIdx="1" presStyleCnt="3"/>
      <dgm:spPr/>
    </dgm:pt>
    <dgm:pt modelId="{2B806D03-3F88-495C-96D2-AAFDA4EB1505}" type="pres">
      <dgm:prSet presAssocID="{60F5A7B0-80C6-41F4-8C6A-AB7B5CE22E69}" presName="text2" presStyleLbl="fgAcc2" presStyleIdx="1" presStyleCnt="3" custScaleX="100038" custScaleY="62491" custLinFactNeighborX="1909" custLinFactNeighborY="8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4C10B5-2581-46A1-96A7-615E1BDB18FD}" type="pres">
      <dgm:prSet presAssocID="{60F5A7B0-80C6-41F4-8C6A-AB7B5CE22E69}" presName="hierChild3" presStyleCnt="0"/>
      <dgm:spPr/>
    </dgm:pt>
    <dgm:pt modelId="{6BF770D5-C13B-4D4F-AFD0-F388ED20166B}" type="pres">
      <dgm:prSet presAssocID="{60A34730-C86C-4A95-91D6-F64644BADD7C}" presName="Name17" presStyleLbl="parChTrans1D3" presStyleIdx="1" presStyleCnt="3"/>
      <dgm:spPr/>
      <dgm:t>
        <a:bodyPr/>
        <a:lstStyle/>
        <a:p>
          <a:endParaRPr lang="ru-RU"/>
        </a:p>
      </dgm:t>
    </dgm:pt>
    <dgm:pt modelId="{530F84E8-3094-4CE2-98F0-FC8A8520A21A}" type="pres">
      <dgm:prSet presAssocID="{66EF7982-8F76-4E0D-B325-F4D6ECA6A7D4}" presName="hierRoot3" presStyleCnt="0"/>
      <dgm:spPr/>
    </dgm:pt>
    <dgm:pt modelId="{9E0268D2-AFB7-44E1-A24C-CD3EDBDCAEB8}" type="pres">
      <dgm:prSet presAssocID="{66EF7982-8F76-4E0D-B325-F4D6ECA6A7D4}" presName="composite3" presStyleCnt="0"/>
      <dgm:spPr/>
    </dgm:pt>
    <dgm:pt modelId="{02D9EBBC-CC96-42F9-85F2-0F4109EF18C7}" type="pres">
      <dgm:prSet presAssocID="{66EF7982-8F76-4E0D-B325-F4D6ECA6A7D4}" presName="background3" presStyleLbl="node3" presStyleIdx="1" presStyleCnt="3"/>
      <dgm:spPr/>
    </dgm:pt>
    <dgm:pt modelId="{4C058ADA-37D0-4765-9E4A-917723E11A99}" type="pres">
      <dgm:prSet presAssocID="{66EF7982-8F76-4E0D-B325-F4D6ECA6A7D4}" presName="text3" presStyleLbl="fgAcc3" presStyleIdx="1" presStyleCnt="3" custScaleX="93253" custScaleY="822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63D354-8371-4CB2-8295-A5B6EFE46210}" type="pres">
      <dgm:prSet presAssocID="{66EF7982-8F76-4E0D-B325-F4D6ECA6A7D4}" presName="hierChild4" presStyleCnt="0"/>
      <dgm:spPr/>
    </dgm:pt>
    <dgm:pt modelId="{0F0C35A5-ACEB-4BF0-A061-CD91E46CAAAB}" type="pres">
      <dgm:prSet presAssocID="{D5C18B76-2CA8-46DF-9001-DF823C7AA006}" presName="Name10" presStyleLbl="parChTrans1D2" presStyleIdx="2" presStyleCnt="3"/>
      <dgm:spPr/>
      <dgm:t>
        <a:bodyPr/>
        <a:lstStyle/>
        <a:p>
          <a:endParaRPr lang="ru-RU"/>
        </a:p>
      </dgm:t>
    </dgm:pt>
    <dgm:pt modelId="{C898A948-6241-4771-803E-F184CCA46DF8}" type="pres">
      <dgm:prSet presAssocID="{354A3141-ADA4-49F4-B986-3F6596FFD07A}" presName="hierRoot2" presStyleCnt="0"/>
      <dgm:spPr/>
    </dgm:pt>
    <dgm:pt modelId="{E6C9686D-8759-43B2-B454-DD08D0A14895}" type="pres">
      <dgm:prSet presAssocID="{354A3141-ADA4-49F4-B986-3F6596FFD07A}" presName="composite2" presStyleCnt="0"/>
      <dgm:spPr/>
    </dgm:pt>
    <dgm:pt modelId="{A59FCB6B-AFF3-48B2-A800-6B1D58AF12A2}" type="pres">
      <dgm:prSet presAssocID="{354A3141-ADA4-49F4-B986-3F6596FFD07A}" presName="background2" presStyleLbl="node2" presStyleIdx="2" presStyleCnt="3"/>
      <dgm:spPr/>
    </dgm:pt>
    <dgm:pt modelId="{5B7A80BE-E2E6-481C-B541-E3BDB9111F63}" type="pres">
      <dgm:prSet presAssocID="{354A3141-ADA4-49F4-B986-3F6596FFD07A}" presName="text2" presStyleLbl="fgAcc2" presStyleIdx="2" presStyleCnt="3" custScaleX="91223" custScaleY="50486" custLinFactNeighborY="44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E67045-125A-4EBA-AF3F-AC02A510F785}" type="pres">
      <dgm:prSet presAssocID="{354A3141-ADA4-49F4-B986-3F6596FFD07A}" presName="hierChild3" presStyleCnt="0"/>
      <dgm:spPr/>
    </dgm:pt>
    <dgm:pt modelId="{54B276B3-8124-4E86-B2C1-0E95EB9C1FD3}" type="pres">
      <dgm:prSet presAssocID="{7300ACA6-FB4E-4A62-872A-43D50480C839}" presName="Name17" presStyleLbl="parChTrans1D3" presStyleIdx="2" presStyleCnt="3"/>
      <dgm:spPr/>
      <dgm:t>
        <a:bodyPr/>
        <a:lstStyle/>
        <a:p>
          <a:endParaRPr lang="ru-RU"/>
        </a:p>
      </dgm:t>
    </dgm:pt>
    <dgm:pt modelId="{798F58F2-9444-4EE7-ABE0-A640632937B5}" type="pres">
      <dgm:prSet presAssocID="{C54F56EC-E083-4ABC-A70B-2ACDB2C56942}" presName="hierRoot3" presStyleCnt="0"/>
      <dgm:spPr/>
    </dgm:pt>
    <dgm:pt modelId="{FB6F876D-9B45-47ED-A3CB-D655214D63CB}" type="pres">
      <dgm:prSet presAssocID="{C54F56EC-E083-4ABC-A70B-2ACDB2C56942}" presName="composite3" presStyleCnt="0"/>
      <dgm:spPr/>
    </dgm:pt>
    <dgm:pt modelId="{C37FE173-E45E-4257-8038-32C7D7F7EC11}" type="pres">
      <dgm:prSet presAssocID="{C54F56EC-E083-4ABC-A70B-2ACDB2C56942}" presName="background3" presStyleLbl="node3" presStyleIdx="2" presStyleCnt="3"/>
      <dgm:spPr/>
    </dgm:pt>
    <dgm:pt modelId="{1384B4F9-B8C5-440B-807F-82075D6D8FAB}" type="pres">
      <dgm:prSet presAssocID="{C54F56EC-E083-4ABC-A70B-2ACDB2C56942}" presName="text3" presStyleLbl="fgAcc3" presStyleIdx="2" presStyleCnt="3" custScaleX="84709" custScaleY="782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669C3BB-7CE3-4875-8FA9-8B6A1511FC4D}" type="pres">
      <dgm:prSet presAssocID="{C54F56EC-E083-4ABC-A70B-2ACDB2C56942}" presName="hierChild4" presStyleCnt="0"/>
      <dgm:spPr/>
    </dgm:pt>
  </dgm:ptLst>
  <dgm:cxnLst>
    <dgm:cxn modelId="{375DC7BB-F7FC-424D-8477-1306C8E43825}" type="presOf" srcId="{7300ACA6-FB4E-4A62-872A-43D50480C839}" destId="{54B276B3-8124-4E86-B2C1-0E95EB9C1FD3}" srcOrd="0" destOrd="0" presId="urn:microsoft.com/office/officeart/2005/8/layout/hierarchy1"/>
    <dgm:cxn modelId="{C96C9856-E117-497E-AAE0-2091691E8479}" srcId="{DCBE359A-2000-4F25-9DAB-F878DC6233A7}" destId="{60F5A7B0-80C6-41F4-8C6A-AB7B5CE22E69}" srcOrd="1" destOrd="0" parTransId="{58050B7C-E0C7-46C4-9E21-41C462BEAD4C}" sibTransId="{22EA6900-34FC-4275-8589-B7543DEE5B14}"/>
    <dgm:cxn modelId="{23F16550-1C05-4A4D-9BFF-3576E2B69F48}" srcId="{F2B44F81-2B30-4641-8B1A-BF82DD286000}" destId="{9AA79436-53C4-4CB9-8EE5-91CEEBF145C4}" srcOrd="0" destOrd="0" parTransId="{61324782-1562-4934-B250-F9DB49CE61D7}" sibTransId="{7D8FD9E0-7E2B-42BD-8E9C-2E290D8814A2}"/>
    <dgm:cxn modelId="{04671AC6-986C-4249-AA6A-CE3C520847DB}" srcId="{DCBE359A-2000-4F25-9DAB-F878DC6233A7}" destId="{354A3141-ADA4-49F4-B986-3F6596FFD07A}" srcOrd="2" destOrd="0" parTransId="{D5C18B76-2CA8-46DF-9001-DF823C7AA006}" sibTransId="{D2DEEA48-824C-4C1E-A69F-3376344C5D63}"/>
    <dgm:cxn modelId="{95818E48-2595-491A-B9C1-CB71737C535E}" srcId="{DCBE359A-2000-4F25-9DAB-F878DC6233A7}" destId="{F2B44F81-2B30-4641-8B1A-BF82DD286000}" srcOrd="0" destOrd="0" parTransId="{3EAB1E9C-FE4B-49FE-AEEF-F15DEB45854F}" sibTransId="{85DFB59B-56E4-4C43-873D-F803A61B5501}"/>
    <dgm:cxn modelId="{8ACA023A-E54D-473F-ACDD-AE0722EECB9A}" srcId="{D38830DB-5AC8-456E-9336-28D2E6E9BEB0}" destId="{DCBE359A-2000-4F25-9DAB-F878DC6233A7}" srcOrd="0" destOrd="0" parTransId="{0ACBC748-0E0A-4C45-B8A3-B1F60E5192C1}" sibTransId="{B907D289-7218-4CCF-8A0F-D86A6E1F8D66}"/>
    <dgm:cxn modelId="{58B424D8-5696-49F5-BD9E-F5FFC7390DC6}" type="presOf" srcId="{C54F56EC-E083-4ABC-A70B-2ACDB2C56942}" destId="{1384B4F9-B8C5-440B-807F-82075D6D8FAB}" srcOrd="0" destOrd="0" presId="urn:microsoft.com/office/officeart/2005/8/layout/hierarchy1"/>
    <dgm:cxn modelId="{75B9AADA-34A5-4402-A276-C9E05EFE50AA}" type="presOf" srcId="{60F5A7B0-80C6-41F4-8C6A-AB7B5CE22E69}" destId="{2B806D03-3F88-495C-96D2-AAFDA4EB1505}" srcOrd="0" destOrd="0" presId="urn:microsoft.com/office/officeart/2005/8/layout/hierarchy1"/>
    <dgm:cxn modelId="{DE885614-AEDC-430D-A101-E217024C7BFD}" type="presOf" srcId="{60A34730-C86C-4A95-91D6-F64644BADD7C}" destId="{6BF770D5-C13B-4D4F-AFD0-F388ED20166B}" srcOrd="0" destOrd="0" presId="urn:microsoft.com/office/officeart/2005/8/layout/hierarchy1"/>
    <dgm:cxn modelId="{6AE342EC-6D17-4918-8B18-AD99933E42B5}" type="presOf" srcId="{9AA79436-53C4-4CB9-8EE5-91CEEBF145C4}" destId="{EBCB583C-2FCF-437B-9DC9-3F1A9C5AF29D}" srcOrd="0" destOrd="0" presId="urn:microsoft.com/office/officeart/2005/8/layout/hierarchy1"/>
    <dgm:cxn modelId="{00E2832B-481E-40B8-92FE-AA8CF11EFF08}" type="presOf" srcId="{D5C18B76-2CA8-46DF-9001-DF823C7AA006}" destId="{0F0C35A5-ACEB-4BF0-A061-CD91E46CAAAB}" srcOrd="0" destOrd="0" presId="urn:microsoft.com/office/officeart/2005/8/layout/hierarchy1"/>
    <dgm:cxn modelId="{1C024F32-8A80-45B7-91AF-63659B0BD7C1}" type="presOf" srcId="{3EAB1E9C-FE4B-49FE-AEEF-F15DEB45854F}" destId="{28DA4BB2-D631-4672-83CA-436C5083E027}" srcOrd="0" destOrd="0" presId="urn:microsoft.com/office/officeart/2005/8/layout/hierarchy1"/>
    <dgm:cxn modelId="{A0A7C6CC-5ED1-4587-BBD2-5DB4064048B3}" type="presOf" srcId="{DCBE359A-2000-4F25-9DAB-F878DC6233A7}" destId="{C5DDC19C-BD6B-4CB0-8779-954E51DCA025}" srcOrd="0" destOrd="0" presId="urn:microsoft.com/office/officeart/2005/8/layout/hierarchy1"/>
    <dgm:cxn modelId="{182D3544-3DD0-42B6-942C-B418C8892858}" type="presOf" srcId="{354A3141-ADA4-49F4-B986-3F6596FFD07A}" destId="{5B7A80BE-E2E6-481C-B541-E3BDB9111F63}" srcOrd="0" destOrd="0" presId="urn:microsoft.com/office/officeart/2005/8/layout/hierarchy1"/>
    <dgm:cxn modelId="{16C18B62-B917-4DD0-9D01-4A058BA515A0}" type="presOf" srcId="{F2B44F81-2B30-4641-8B1A-BF82DD286000}" destId="{36EA61C8-E27C-40A6-8274-15B2D3A94585}" srcOrd="0" destOrd="0" presId="urn:microsoft.com/office/officeart/2005/8/layout/hierarchy1"/>
    <dgm:cxn modelId="{A49A059D-CE27-47B9-9D4C-F1B134918DA8}" type="presOf" srcId="{58050B7C-E0C7-46C4-9E21-41C462BEAD4C}" destId="{6C7E6D36-B2E3-4767-A394-15CE66FCA30E}" srcOrd="0" destOrd="0" presId="urn:microsoft.com/office/officeart/2005/8/layout/hierarchy1"/>
    <dgm:cxn modelId="{C56769CA-B843-4E87-B424-3046A40C4443}" type="presOf" srcId="{D38830DB-5AC8-456E-9336-28D2E6E9BEB0}" destId="{90625B7D-07D1-4E13-87F8-15D3D37BAF2B}" srcOrd="0" destOrd="0" presId="urn:microsoft.com/office/officeart/2005/8/layout/hierarchy1"/>
    <dgm:cxn modelId="{B0F60105-AE30-488C-AB37-F1303274D329}" type="presOf" srcId="{61324782-1562-4934-B250-F9DB49CE61D7}" destId="{67A39875-8B7F-4401-A8B1-472EFA353616}" srcOrd="0" destOrd="0" presId="urn:microsoft.com/office/officeart/2005/8/layout/hierarchy1"/>
    <dgm:cxn modelId="{9C43FD61-F098-4205-8BFC-F88E63A90B67}" type="presOf" srcId="{66EF7982-8F76-4E0D-B325-F4D6ECA6A7D4}" destId="{4C058ADA-37D0-4765-9E4A-917723E11A99}" srcOrd="0" destOrd="0" presId="urn:microsoft.com/office/officeart/2005/8/layout/hierarchy1"/>
    <dgm:cxn modelId="{4FB986F2-01FA-4C83-AE60-DE29441DA289}" srcId="{60F5A7B0-80C6-41F4-8C6A-AB7B5CE22E69}" destId="{66EF7982-8F76-4E0D-B325-F4D6ECA6A7D4}" srcOrd="0" destOrd="0" parTransId="{60A34730-C86C-4A95-91D6-F64644BADD7C}" sibTransId="{893220A8-BFAA-40A1-84C7-78314BABC1A6}"/>
    <dgm:cxn modelId="{38682682-461C-4618-AB69-372A593A7248}" srcId="{354A3141-ADA4-49F4-B986-3F6596FFD07A}" destId="{C54F56EC-E083-4ABC-A70B-2ACDB2C56942}" srcOrd="0" destOrd="0" parTransId="{7300ACA6-FB4E-4A62-872A-43D50480C839}" sibTransId="{280E6E62-7C71-4DDF-9484-3BEF4FB34CEA}"/>
    <dgm:cxn modelId="{1F800F4E-25B9-4E89-BA3E-2927416F968B}" type="presParOf" srcId="{90625B7D-07D1-4E13-87F8-15D3D37BAF2B}" destId="{700A2C3B-8546-4822-93D2-846C3FC3F423}" srcOrd="0" destOrd="0" presId="urn:microsoft.com/office/officeart/2005/8/layout/hierarchy1"/>
    <dgm:cxn modelId="{03DC7D6B-24E8-4804-A24B-637BA30F94B9}" type="presParOf" srcId="{700A2C3B-8546-4822-93D2-846C3FC3F423}" destId="{4651D2CC-613D-4440-AAFB-C761F4B0A1E1}" srcOrd="0" destOrd="0" presId="urn:microsoft.com/office/officeart/2005/8/layout/hierarchy1"/>
    <dgm:cxn modelId="{5099AB47-91AE-4DE5-BA8E-A72F42D503E3}" type="presParOf" srcId="{4651D2CC-613D-4440-AAFB-C761F4B0A1E1}" destId="{A059FF8D-C18C-44C4-9F3E-8A9AA9278404}" srcOrd="0" destOrd="0" presId="urn:microsoft.com/office/officeart/2005/8/layout/hierarchy1"/>
    <dgm:cxn modelId="{CC41876F-C8F0-4FDA-8F12-4A560073840A}" type="presParOf" srcId="{4651D2CC-613D-4440-AAFB-C761F4B0A1E1}" destId="{C5DDC19C-BD6B-4CB0-8779-954E51DCA025}" srcOrd="1" destOrd="0" presId="urn:microsoft.com/office/officeart/2005/8/layout/hierarchy1"/>
    <dgm:cxn modelId="{4EA09831-3E42-47D9-9F63-B98E87547DB9}" type="presParOf" srcId="{700A2C3B-8546-4822-93D2-846C3FC3F423}" destId="{2E1D539F-E6F4-4AF7-83E5-8171C98CFEDC}" srcOrd="1" destOrd="0" presId="urn:microsoft.com/office/officeart/2005/8/layout/hierarchy1"/>
    <dgm:cxn modelId="{DAAF145C-CD3F-4C2D-A0EC-D9AB13CD6BA4}" type="presParOf" srcId="{2E1D539F-E6F4-4AF7-83E5-8171C98CFEDC}" destId="{28DA4BB2-D631-4672-83CA-436C5083E027}" srcOrd="0" destOrd="0" presId="urn:microsoft.com/office/officeart/2005/8/layout/hierarchy1"/>
    <dgm:cxn modelId="{50716CD6-ABA7-4BE8-AB47-B28D3E240BDB}" type="presParOf" srcId="{2E1D539F-E6F4-4AF7-83E5-8171C98CFEDC}" destId="{85806527-9935-4652-B248-EFBA7043635F}" srcOrd="1" destOrd="0" presId="urn:microsoft.com/office/officeart/2005/8/layout/hierarchy1"/>
    <dgm:cxn modelId="{AEFBBB8F-59BC-4C18-A097-D2D154E49AC8}" type="presParOf" srcId="{85806527-9935-4652-B248-EFBA7043635F}" destId="{993C0E80-A0E7-4CE3-88F8-CB1A71CB7998}" srcOrd="0" destOrd="0" presId="urn:microsoft.com/office/officeart/2005/8/layout/hierarchy1"/>
    <dgm:cxn modelId="{017EBB37-3942-40CF-8D25-1163254B12FB}" type="presParOf" srcId="{993C0E80-A0E7-4CE3-88F8-CB1A71CB7998}" destId="{1586DBB6-8D27-4AE7-9F05-00D3834781DA}" srcOrd="0" destOrd="0" presId="urn:microsoft.com/office/officeart/2005/8/layout/hierarchy1"/>
    <dgm:cxn modelId="{2D766452-3F47-4FE0-9065-2BAE31856C4E}" type="presParOf" srcId="{993C0E80-A0E7-4CE3-88F8-CB1A71CB7998}" destId="{36EA61C8-E27C-40A6-8274-15B2D3A94585}" srcOrd="1" destOrd="0" presId="urn:microsoft.com/office/officeart/2005/8/layout/hierarchy1"/>
    <dgm:cxn modelId="{60236A23-B28C-4833-A244-7FC464FE8236}" type="presParOf" srcId="{85806527-9935-4652-B248-EFBA7043635F}" destId="{501E2276-1FC5-43D9-AD64-369C1D430FFB}" srcOrd="1" destOrd="0" presId="urn:microsoft.com/office/officeart/2005/8/layout/hierarchy1"/>
    <dgm:cxn modelId="{3123EFA8-1CCD-4B33-B646-8480FAAD15AA}" type="presParOf" srcId="{501E2276-1FC5-43D9-AD64-369C1D430FFB}" destId="{67A39875-8B7F-4401-A8B1-472EFA353616}" srcOrd="0" destOrd="0" presId="urn:microsoft.com/office/officeart/2005/8/layout/hierarchy1"/>
    <dgm:cxn modelId="{F5353C1B-9BD5-42DB-8483-CC93E2B28663}" type="presParOf" srcId="{501E2276-1FC5-43D9-AD64-369C1D430FFB}" destId="{D477AFC4-15CD-4F1E-A1B0-ACEC77CE8449}" srcOrd="1" destOrd="0" presId="urn:microsoft.com/office/officeart/2005/8/layout/hierarchy1"/>
    <dgm:cxn modelId="{70653459-2014-4343-B651-FBD9B55EB8D8}" type="presParOf" srcId="{D477AFC4-15CD-4F1E-A1B0-ACEC77CE8449}" destId="{13E38281-F4E0-465D-A895-172911B6F00F}" srcOrd="0" destOrd="0" presId="urn:microsoft.com/office/officeart/2005/8/layout/hierarchy1"/>
    <dgm:cxn modelId="{D6412065-009A-438A-921C-D89AA36AD3CF}" type="presParOf" srcId="{13E38281-F4E0-465D-A895-172911B6F00F}" destId="{87339D68-A4D0-446B-8EBC-A94226FB9B6C}" srcOrd="0" destOrd="0" presId="urn:microsoft.com/office/officeart/2005/8/layout/hierarchy1"/>
    <dgm:cxn modelId="{9FEEE80F-14E0-4D33-9946-F27B9E32849E}" type="presParOf" srcId="{13E38281-F4E0-465D-A895-172911B6F00F}" destId="{EBCB583C-2FCF-437B-9DC9-3F1A9C5AF29D}" srcOrd="1" destOrd="0" presId="urn:microsoft.com/office/officeart/2005/8/layout/hierarchy1"/>
    <dgm:cxn modelId="{E6EBFB72-F849-4798-8ECB-A39CE11ABB3D}" type="presParOf" srcId="{D477AFC4-15CD-4F1E-A1B0-ACEC77CE8449}" destId="{6237A910-8A3C-42E0-BDF0-90E50407B485}" srcOrd="1" destOrd="0" presId="urn:microsoft.com/office/officeart/2005/8/layout/hierarchy1"/>
    <dgm:cxn modelId="{85E1E5C8-A974-4540-B0FB-88668069D62F}" type="presParOf" srcId="{2E1D539F-E6F4-4AF7-83E5-8171C98CFEDC}" destId="{6C7E6D36-B2E3-4767-A394-15CE66FCA30E}" srcOrd="2" destOrd="0" presId="urn:microsoft.com/office/officeart/2005/8/layout/hierarchy1"/>
    <dgm:cxn modelId="{5E84F4AA-46A5-4C96-B572-755A3C9E3C1E}" type="presParOf" srcId="{2E1D539F-E6F4-4AF7-83E5-8171C98CFEDC}" destId="{51280622-037B-4076-9E4E-163758BA63B3}" srcOrd="3" destOrd="0" presId="urn:microsoft.com/office/officeart/2005/8/layout/hierarchy1"/>
    <dgm:cxn modelId="{D7141A8E-270D-4D95-83CE-8FAFD6B55FAD}" type="presParOf" srcId="{51280622-037B-4076-9E4E-163758BA63B3}" destId="{49ED3705-E997-46F0-B62C-00729DBE4222}" srcOrd="0" destOrd="0" presId="urn:microsoft.com/office/officeart/2005/8/layout/hierarchy1"/>
    <dgm:cxn modelId="{499AD0E9-7A61-4582-89C0-458AC3F6B5A0}" type="presParOf" srcId="{49ED3705-E997-46F0-B62C-00729DBE4222}" destId="{EFBB01AB-4D97-4541-9C00-9D0E4CA39C00}" srcOrd="0" destOrd="0" presId="urn:microsoft.com/office/officeart/2005/8/layout/hierarchy1"/>
    <dgm:cxn modelId="{B2302AF4-45D3-4E09-B71C-F3DC24E80FE2}" type="presParOf" srcId="{49ED3705-E997-46F0-B62C-00729DBE4222}" destId="{2B806D03-3F88-495C-96D2-AAFDA4EB1505}" srcOrd="1" destOrd="0" presId="urn:microsoft.com/office/officeart/2005/8/layout/hierarchy1"/>
    <dgm:cxn modelId="{CEA2861C-DF0E-452C-93EF-3AD41C16F035}" type="presParOf" srcId="{51280622-037B-4076-9E4E-163758BA63B3}" destId="{9F4C10B5-2581-46A1-96A7-615E1BDB18FD}" srcOrd="1" destOrd="0" presId="urn:microsoft.com/office/officeart/2005/8/layout/hierarchy1"/>
    <dgm:cxn modelId="{5B177E42-8516-4516-9791-D97181BB6A0A}" type="presParOf" srcId="{9F4C10B5-2581-46A1-96A7-615E1BDB18FD}" destId="{6BF770D5-C13B-4D4F-AFD0-F388ED20166B}" srcOrd="0" destOrd="0" presId="urn:microsoft.com/office/officeart/2005/8/layout/hierarchy1"/>
    <dgm:cxn modelId="{F078D5CB-B094-465C-AD54-C75176CE7A28}" type="presParOf" srcId="{9F4C10B5-2581-46A1-96A7-615E1BDB18FD}" destId="{530F84E8-3094-4CE2-98F0-FC8A8520A21A}" srcOrd="1" destOrd="0" presId="urn:microsoft.com/office/officeart/2005/8/layout/hierarchy1"/>
    <dgm:cxn modelId="{AFDA7486-90D2-4334-B5E8-105601DECEB8}" type="presParOf" srcId="{530F84E8-3094-4CE2-98F0-FC8A8520A21A}" destId="{9E0268D2-AFB7-44E1-A24C-CD3EDBDCAEB8}" srcOrd="0" destOrd="0" presId="urn:microsoft.com/office/officeart/2005/8/layout/hierarchy1"/>
    <dgm:cxn modelId="{3D033E54-7F82-449A-A8D0-E8349863DDF3}" type="presParOf" srcId="{9E0268D2-AFB7-44E1-A24C-CD3EDBDCAEB8}" destId="{02D9EBBC-CC96-42F9-85F2-0F4109EF18C7}" srcOrd="0" destOrd="0" presId="urn:microsoft.com/office/officeart/2005/8/layout/hierarchy1"/>
    <dgm:cxn modelId="{3D023BA5-5397-4A63-B097-046E26B55012}" type="presParOf" srcId="{9E0268D2-AFB7-44E1-A24C-CD3EDBDCAEB8}" destId="{4C058ADA-37D0-4765-9E4A-917723E11A99}" srcOrd="1" destOrd="0" presId="urn:microsoft.com/office/officeart/2005/8/layout/hierarchy1"/>
    <dgm:cxn modelId="{61D6136B-5DC3-4148-BE5B-FB87267EA2A6}" type="presParOf" srcId="{530F84E8-3094-4CE2-98F0-FC8A8520A21A}" destId="{B163D354-8371-4CB2-8295-A5B6EFE46210}" srcOrd="1" destOrd="0" presId="urn:microsoft.com/office/officeart/2005/8/layout/hierarchy1"/>
    <dgm:cxn modelId="{F5F6EF44-C6FF-4976-A657-7B5C95D0F953}" type="presParOf" srcId="{2E1D539F-E6F4-4AF7-83E5-8171C98CFEDC}" destId="{0F0C35A5-ACEB-4BF0-A061-CD91E46CAAAB}" srcOrd="4" destOrd="0" presId="urn:microsoft.com/office/officeart/2005/8/layout/hierarchy1"/>
    <dgm:cxn modelId="{105C7BC7-10BF-442E-9125-5728616C0F1A}" type="presParOf" srcId="{2E1D539F-E6F4-4AF7-83E5-8171C98CFEDC}" destId="{C898A948-6241-4771-803E-F184CCA46DF8}" srcOrd="5" destOrd="0" presId="urn:microsoft.com/office/officeart/2005/8/layout/hierarchy1"/>
    <dgm:cxn modelId="{A5C1AE48-67DD-4E0A-98E0-5A8DB340AB0D}" type="presParOf" srcId="{C898A948-6241-4771-803E-F184CCA46DF8}" destId="{E6C9686D-8759-43B2-B454-DD08D0A14895}" srcOrd="0" destOrd="0" presId="urn:microsoft.com/office/officeart/2005/8/layout/hierarchy1"/>
    <dgm:cxn modelId="{99E6206A-7DF0-497F-805C-BA0B5F36C811}" type="presParOf" srcId="{E6C9686D-8759-43B2-B454-DD08D0A14895}" destId="{A59FCB6B-AFF3-48B2-A800-6B1D58AF12A2}" srcOrd="0" destOrd="0" presId="urn:microsoft.com/office/officeart/2005/8/layout/hierarchy1"/>
    <dgm:cxn modelId="{77612F85-1BFF-447A-8EA9-F7CBA54F3C2D}" type="presParOf" srcId="{E6C9686D-8759-43B2-B454-DD08D0A14895}" destId="{5B7A80BE-E2E6-481C-B541-E3BDB9111F63}" srcOrd="1" destOrd="0" presId="urn:microsoft.com/office/officeart/2005/8/layout/hierarchy1"/>
    <dgm:cxn modelId="{C33A6462-73E5-48BE-AE4B-A6F5BD1507F8}" type="presParOf" srcId="{C898A948-6241-4771-803E-F184CCA46DF8}" destId="{BFE67045-125A-4EBA-AF3F-AC02A510F785}" srcOrd="1" destOrd="0" presId="urn:microsoft.com/office/officeart/2005/8/layout/hierarchy1"/>
    <dgm:cxn modelId="{86529CAB-E456-491E-8EEC-5A7D90E04FE2}" type="presParOf" srcId="{BFE67045-125A-4EBA-AF3F-AC02A510F785}" destId="{54B276B3-8124-4E86-B2C1-0E95EB9C1FD3}" srcOrd="0" destOrd="0" presId="urn:microsoft.com/office/officeart/2005/8/layout/hierarchy1"/>
    <dgm:cxn modelId="{FF77AEE6-FE37-4A62-9445-B712BD3048AB}" type="presParOf" srcId="{BFE67045-125A-4EBA-AF3F-AC02A510F785}" destId="{798F58F2-9444-4EE7-ABE0-A640632937B5}" srcOrd="1" destOrd="0" presId="urn:microsoft.com/office/officeart/2005/8/layout/hierarchy1"/>
    <dgm:cxn modelId="{D2119CF1-30B0-46D2-989D-F8B33F9DA7C7}" type="presParOf" srcId="{798F58F2-9444-4EE7-ABE0-A640632937B5}" destId="{FB6F876D-9B45-47ED-A3CB-D655214D63CB}" srcOrd="0" destOrd="0" presId="urn:microsoft.com/office/officeart/2005/8/layout/hierarchy1"/>
    <dgm:cxn modelId="{7C436A53-EC68-43BD-8CBD-56DE4EC165C6}" type="presParOf" srcId="{FB6F876D-9B45-47ED-A3CB-D655214D63CB}" destId="{C37FE173-E45E-4257-8038-32C7D7F7EC11}" srcOrd="0" destOrd="0" presId="urn:microsoft.com/office/officeart/2005/8/layout/hierarchy1"/>
    <dgm:cxn modelId="{F5626974-7F3D-44E3-815B-8FB0C13A6410}" type="presParOf" srcId="{FB6F876D-9B45-47ED-A3CB-D655214D63CB}" destId="{1384B4F9-B8C5-440B-807F-82075D6D8FAB}" srcOrd="1" destOrd="0" presId="urn:microsoft.com/office/officeart/2005/8/layout/hierarchy1"/>
    <dgm:cxn modelId="{B7BB1AC5-1EF4-4C30-9535-938552E9DA0F}" type="presParOf" srcId="{798F58F2-9444-4EE7-ABE0-A640632937B5}" destId="{F669C3BB-7CE3-4875-8FA9-8B6A1511FC4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38830DB-5AC8-456E-9336-28D2E6E9BEB0}" type="doc">
      <dgm:prSet loTypeId="urn:microsoft.com/office/officeart/2005/8/layout/hierarchy2" loCatId="hierarchy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DCBE359A-2000-4F25-9DAB-F878DC6233A7}">
      <dgm:prSet phldrT="[Текст]" custT="1"/>
      <dgm:spPr/>
      <dgm:t>
        <a:bodyPr/>
        <a:lstStyle/>
        <a:p>
          <a:r>
            <a:rPr lang="ru-RU" sz="1600" b="1" dirty="0" smtClean="0"/>
            <a:t>Литературный язык – </a:t>
          </a:r>
          <a:r>
            <a:rPr lang="ru-RU" sz="1600" b="0" dirty="0" smtClean="0"/>
            <a:t>высшая форма национального языка; </a:t>
          </a:r>
          <a:r>
            <a:rPr lang="ru-RU" sz="1600" dirty="0" smtClean="0"/>
            <a:t>язык науки, искусства, государственного законодательства, прессы. Признаки: обработанность и </a:t>
          </a:r>
          <a:r>
            <a:rPr lang="ru-RU" sz="1600" dirty="0" err="1" smtClean="0"/>
            <a:t>нормированность</a:t>
          </a:r>
          <a:r>
            <a:rPr lang="ru-RU" sz="1600" dirty="0" smtClean="0"/>
            <a:t> </a:t>
          </a:r>
          <a:endParaRPr lang="ru-RU" sz="1600" dirty="0"/>
        </a:p>
      </dgm:t>
    </dgm:pt>
    <dgm:pt modelId="{0ACBC748-0E0A-4C45-B8A3-B1F60E5192C1}" type="parTrans" cxnId="{8ACA023A-E54D-473F-ACDD-AE0722EECB9A}">
      <dgm:prSet/>
      <dgm:spPr/>
      <dgm:t>
        <a:bodyPr/>
        <a:lstStyle/>
        <a:p>
          <a:endParaRPr lang="ru-RU"/>
        </a:p>
      </dgm:t>
    </dgm:pt>
    <dgm:pt modelId="{B907D289-7218-4CCF-8A0F-D86A6E1F8D66}" type="sibTrans" cxnId="{8ACA023A-E54D-473F-ACDD-AE0722EECB9A}">
      <dgm:prSet/>
      <dgm:spPr/>
      <dgm:t>
        <a:bodyPr/>
        <a:lstStyle/>
        <a:p>
          <a:endParaRPr lang="ru-RU"/>
        </a:p>
      </dgm:t>
    </dgm:pt>
    <dgm:pt modelId="{F2B44F81-2B30-4641-8B1A-BF82DD286000}">
      <dgm:prSet phldrT="[Текст]" custT="1"/>
      <dgm:spPr/>
      <dgm:t>
        <a:bodyPr/>
        <a:lstStyle/>
        <a:p>
          <a:r>
            <a:rPr lang="ru-RU" sz="1600" dirty="0" smtClean="0"/>
            <a:t>Книжные стили речи</a:t>
          </a:r>
          <a:endParaRPr lang="ru-RU" sz="1600" dirty="0"/>
        </a:p>
      </dgm:t>
    </dgm:pt>
    <dgm:pt modelId="{3EAB1E9C-FE4B-49FE-AEEF-F15DEB45854F}" type="parTrans" cxnId="{95818E48-2595-491A-B9C1-CB71737C535E}">
      <dgm:prSet/>
      <dgm:spPr/>
      <dgm:t>
        <a:bodyPr/>
        <a:lstStyle/>
        <a:p>
          <a:endParaRPr lang="ru-RU"/>
        </a:p>
      </dgm:t>
    </dgm:pt>
    <dgm:pt modelId="{85DFB59B-56E4-4C43-873D-F803A61B5501}" type="sibTrans" cxnId="{95818E48-2595-491A-B9C1-CB71737C535E}">
      <dgm:prSet/>
      <dgm:spPr/>
      <dgm:t>
        <a:bodyPr/>
        <a:lstStyle/>
        <a:p>
          <a:endParaRPr lang="ru-RU"/>
        </a:p>
      </dgm:t>
    </dgm:pt>
    <dgm:pt modelId="{60F5A7B0-80C6-41F4-8C6A-AB7B5CE22E69}">
      <dgm:prSet phldrT="[Текст]" custT="1"/>
      <dgm:spPr/>
      <dgm:t>
        <a:bodyPr/>
        <a:lstStyle/>
        <a:p>
          <a:r>
            <a:rPr lang="ru-RU" sz="1600" dirty="0" smtClean="0"/>
            <a:t>Разговорный стиль речи </a:t>
          </a:r>
          <a:endParaRPr lang="ru-RU" sz="1600" dirty="0"/>
        </a:p>
      </dgm:t>
    </dgm:pt>
    <dgm:pt modelId="{58050B7C-E0C7-46C4-9E21-41C462BEAD4C}" type="parTrans" cxnId="{C96C9856-E117-497E-AAE0-2091691E8479}">
      <dgm:prSet/>
      <dgm:spPr/>
      <dgm:t>
        <a:bodyPr/>
        <a:lstStyle/>
        <a:p>
          <a:endParaRPr lang="ru-RU"/>
        </a:p>
      </dgm:t>
    </dgm:pt>
    <dgm:pt modelId="{22EA6900-34FC-4275-8589-B7543DEE5B14}" type="sibTrans" cxnId="{C96C9856-E117-497E-AAE0-2091691E8479}">
      <dgm:prSet/>
      <dgm:spPr/>
      <dgm:t>
        <a:bodyPr/>
        <a:lstStyle/>
        <a:p>
          <a:endParaRPr lang="ru-RU"/>
        </a:p>
      </dgm:t>
    </dgm:pt>
    <dgm:pt modelId="{A27E2500-FBBC-4A6A-9E0A-BF362F8CB7E8}">
      <dgm:prSet phldrT="[Текст]" custT="1"/>
      <dgm:spPr/>
      <dgm:t>
        <a:bodyPr/>
        <a:lstStyle/>
        <a:p>
          <a:r>
            <a:rPr lang="ru-RU" sz="1600" dirty="0" smtClean="0"/>
            <a:t>Стиль художественной литературы</a:t>
          </a:r>
          <a:endParaRPr lang="ru-RU" sz="1600" dirty="0"/>
        </a:p>
      </dgm:t>
    </dgm:pt>
    <dgm:pt modelId="{A40850CB-792D-4FA0-A84E-00A40405F597}" type="parTrans" cxnId="{DF3A7B4B-261F-44AE-B521-FEE3413134F8}">
      <dgm:prSet/>
      <dgm:spPr/>
      <dgm:t>
        <a:bodyPr/>
        <a:lstStyle/>
        <a:p>
          <a:endParaRPr lang="ru-RU"/>
        </a:p>
      </dgm:t>
    </dgm:pt>
    <dgm:pt modelId="{CB66715D-D64E-4891-BDA2-2120E53CA979}" type="sibTrans" cxnId="{DF3A7B4B-261F-44AE-B521-FEE3413134F8}">
      <dgm:prSet/>
      <dgm:spPr/>
      <dgm:t>
        <a:bodyPr/>
        <a:lstStyle/>
        <a:p>
          <a:endParaRPr lang="ru-RU"/>
        </a:p>
      </dgm:t>
    </dgm:pt>
    <dgm:pt modelId="{29B5EE80-79CA-45EF-A4FD-92DCCF4D1B45}">
      <dgm:prSet phldrT="[Текст]" custT="1"/>
      <dgm:spPr/>
      <dgm:t>
        <a:bodyPr/>
        <a:lstStyle/>
        <a:p>
          <a:r>
            <a:rPr lang="ru-RU" sz="1600" dirty="0" smtClean="0"/>
            <a:t>Научный</a:t>
          </a:r>
          <a:endParaRPr lang="ru-RU" sz="1600" dirty="0"/>
        </a:p>
      </dgm:t>
    </dgm:pt>
    <dgm:pt modelId="{517E3EB5-270C-4580-B9BD-38191D426642}" type="parTrans" cxnId="{F9998514-90F6-49C5-B853-A424B96EE09C}">
      <dgm:prSet/>
      <dgm:spPr/>
      <dgm:t>
        <a:bodyPr/>
        <a:lstStyle/>
        <a:p>
          <a:endParaRPr lang="ru-RU"/>
        </a:p>
      </dgm:t>
    </dgm:pt>
    <dgm:pt modelId="{0CE11016-3AB1-40BB-BECD-E794469B4B59}" type="sibTrans" cxnId="{F9998514-90F6-49C5-B853-A424B96EE09C}">
      <dgm:prSet/>
      <dgm:spPr/>
      <dgm:t>
        <a:bodyPr/>
        <a:lstStyle/>
        <a:p>
          <a:endParaRPr lang="ru-RU"/>
        </a:p>
      </dgm:t>
    </dgm:pt>
    <dgm:pt modelId="{89ADD833-8514-4AE3-86AA-6922C6E3DE6F}">
      <dgm:prSet phldrT="[Текст]" custT="1"/>
      <dgm:spPr/>
      <dgm:t>
        <a:bodyPr/>
        <a:lstStyle/>
        <a:p>
          <a:r>
            <a:rPr lang="ru-RU" sz="1600" dirty="0" smtClean="0"/>
            <a:t>Официально-деловой</a:t>
          </a:r>
          <a:endParaRPr lang="ru-RU" sz="1600" dirty="0"/>
        </a:p>
      </dgm:t>
    </dgm:pt>
    <dgm:pt modelId="{370E5F0B-5F73-46D9-83B1-EAD9D0430E03}" type="parTrans" cxnId="{DE3AFCED-1344-4A6D-B425-B5DAFF3584F8}">
      <dgm:prSet/>
      <dgm:spPr/>
      <dgm:t>
        <a:bodyPr/>
        <a:lstStyle/>
        <a:p>
          <a:endParaRPr lang="ru-RU"/>
        </a:p>
      </dgm:t>
    </dgm:pt>
    <dgm:pt modelId="{6D75C357-DEC3-4614-B9B4-D08FA2410F72}" type="sibTrans" cxnId="{DE3AFCED-1344-4A6D-B425-B5DAFF3584F8}">
      <dgm:prSet/>
      <dgm:spPr/>
      <dgm:t>
        <a:bodyPr/>
        <a:lstStyle/>
        <a:p>
          <a:endParaRPr lang="ru-RU"/>
        </a:p>
      </dgm:t>
    </dgm:pt>
    <dgm:pt modelId="{9F1F8FBE-33C7-4A6F-87FA-3BA302514901}">
      <dgm:prSet phldrT="[Текст]" custT="1"/>
      <dgm:spPr/>
      <dgm:t>
        <a:bodyPr/>
        <a:lstStyle/>
        <a:p>
          <a:r>
            <a:rPr lang="ru-RU" sz="1600" dirty="0" smtClean="0"/>
            <a:t>Публицистический </a:t>
          </a:r>
          <a:endParaRPr lang="ru-RU" sz="1600" dirty="0"/>
        </a:p>
      </dgm:t>
    </dgm:pt>
    <dgm:pt modelId="{8F8B97D9-C4B3-4495-81B0-1CDE76B8DD4E}" type="parTrans" cxnId="{0C8FA44D-065D-4A88-952E-A92E9DF0516A}">
      <dgm:prSet/>
      <dgm:spPr/>
      <dgm:t>
        <a:bodyPr/>
        <a:lstStyle/>
        <a:p>
          <a:endParaRPr lang="ru-RU"/>
        </a:p>
      </dgm:t>
    </dgm:pt>
    <dgm:pt modelId="{6F472F15-44FD-445D-9230-9AA364B3C05D}" type="sibTrans" cxnId="{0C8FA44D-065D-4A88-952E-A92E9DF0516A}">
      <dgm:prSet/>
      <dgm:spPr/>
      <dgm:t>
        <a:bodyPr/>
        <a:lstStyle/>
        <a:p>
          <a:endParaRPr lang="ru-RU"/>
        </a:p>
      </dgm:t>
    </dgm:pt>
    <dgm:pt modelId="{C71F4C8A-C6A0-4701-B026-51AD0095CE52}" type="pres">
      <dgm:prSet presAssocID="{D38830DB-5AC8-456E-9336-28D2E6E9BEB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6CBEFD-73DB-4E29-B6B0-99E4AD791249}" type="pres">
      <dgm:prSet presAssocID="{DCBE359A-2000-4F25-9DAB-F878DC6233A7}" presName="root1" presStyleCnt="0"/>
      <dgm:spPr/>
    </dgm:pt>
    <dgm:pt modelId="{05828378-B053-4501-8A4B-C587C03387E3}" type="pres">
      <dgm:prSet presAssocID="{DCBE359A-2000-4F25-9DAB-F878DC6233A7}" presName="LevelOneTextNode" presStyleLbl="node0" presStyleIdx="0" presStyleCnt="1" custScaleX="134468" custScaleY="2057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BEBDEF-FBA7-4E8C-95D5-EEE8F4CA5F6C}" type="pres">
      <dgm:prSet presAssocID="{DCBE359A-2000-4F25-9DAB-F878DC6233A7}" presName="level2hierChild" presStyleCnt="0"/>
      <dgm:spPr/>
    </dgm:pt>
    <dgm:pt modelId="{8938A422-E1F8-4F24-8334-BE165834857B}" type="pres">
      <dgm:prSet presAssocID="{3EAB1E9C-FE4B-49FE-AEEF-F15DEB45854F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8BEE1F64-230E-45FC-B625-1345EED1B534}" type="pres">
      <dgm:prSet presAssocID="{3EAB1E9C-FE4B-49FE-AEEF-F15DEB45854F}" presName="connTx" presStyleLbl="parChTrans1D2" presStyleIdx="0" presStyleCnt="3"/>
      <dgm:spPr/>
      <dgm:t>
        <a:bodyPr/>
        <a:lstStyle/>
        <a:p>
          <a:endParaRPr lang="ru-RU"/>
        </a:p>
      </dgm:t>
    </dgm:pt>
    <dgm:pt modelId="{90696465-4FEA-41DE-9B38-1821010F432F}" type="pres">
      <dgm:prSet presAssocID="{F2B44F81-2B30-4641-8B1A-BF82DD286000}" presName="root2" presStyleCnt="0"/>
      <dgm:spPr/>
    </dgm:pt>
    <dgm:pt modelId="{A390D030-7963-42F5-854A-AAAF1C2A9168}" type="pres">
      <dgm:prSet presAssocID="{F2B44F81-2B30-4641-8B1A-BF82DD286000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A60F21-F0D6-4760-9D42-D7EC94CCEA63}" type="pres">
      <dgm:prSet presAssocID="{F2B44F81-2B30-4641-8B1A-BF82DD286000}" presName="level3hierChild" presStyleCnt="0"/>
      <dgm:spPr/>
    </dgm:pt>
    <dgm:pt modelId="{83B1AE40-D00F-4C6E-BC84-984437725FB1}" type="pres">
      <dgm:prSet presAssocID="{517E3EB5-270C-4580-B9BD-38191D426642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BCA527FF-9D95-4D67-9173-DE3E0E7D3679}" type="pres">
      <dgm:prSet presAssocID="{517E3EB5-270C-4580-B9BD-38191D426642}" presName="connTx" presStyleLbl="parChTrans1D3" presStyleIdx="0" presStyleCnt="3"/>
      <dgm:spPr/>
      <dgm:t>
        <a:bodyPr/>
        <a:lstStyle/>
        <a:p>
          <a:endParaRPr lang="ru-RU"/>
        </a:p>
      </dgm:t>
    </dgm:pt>
    <dgm:pt modelId="{80046574-CFF8-444C-BC37-0422AA18B13F}" type="pres">
      <dgm:prSet presAssocID="{29B5EE80-79CA-45EF-A4FD-92DCCF4D1B45}" presName="root2" presStyleCnt="0"/>
      <dgm:spPr/>
    </dgm:pt>
    <dgm:pt modelId="{4EAF1C95-03BB-403F-8749-F607C940AD0A}" type="pres">
      <dgm:prSet presAssocID="{29B5EE80-79CA-45EF-A4FD-92DCCF4D1B45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FD8ACC-F90C-45BB-B174-2FC755A901B9}" type="pres">
      <dgm:prSet presAssocID="{29B5EE80-79CA-45EF-A4FD-92DCCF4D1B45}" presName="level3hierChild" presStyleCnt="0"/>
      <dgm:spPr/>
    </dgm:pt>
    <dgm:pt modelId="{5BEB8C17-E0E3-47D4-ABBE-D1EA466D23ED}" type="pres">
      <dgm:prSet presAssocID="{370E5F0B-5F73-46D9-83B1-EAD9D0430E03}" presName="conn2-1" presStyleLbl="parChTrans1D3" presStyleIdx="1" presStyleCnt="3"/>
      <dgm:spPr/>
      <dgm:t>
        <a:bodyPr/>
        <a:lstStyle/>
        <a:p>
          <a:endParaRPr lang="ru-RU"/>
        </a:p>
      </dgm:t>
    </dgm:pt>
    <dgm:pt modelId="{1BD813CE-5D5E-4A9B-8E97-6792D83B9203}" type="pres">
      <dgm:prSet presAssocID="{370E5F0B-5F73-46D9-83B1-EAD9D0430E03}" presName="connTx" presStyleLbl="parChTrans1D3" presStyleIdx="1" presStyleCnt="3"/>
      <dgm:spPr/>
      <dgm:t>
        <a:bodyPr/>
        <a:lstStyle/>
        <a:p>
          <a:endParaRPr lang="ru-RU"/>
        </a:p>
      </dgm:t>
    </dgm:pt>
    <dgm:pt modelId="{E8769748-20FE-486B-AACC-AB4560BB9805}" type="pres">
      <dgm:prSet presAssocID="{89ADD833-8514-4AE3-86AA-6922C6E3DE6F}" presName="root2" presStyleCnt="0"/>
      <dgm:spPr/>
    </dgm:pt>
    <dgm:pt modelId="{CA7E77BF-8378-4F3A-9697-B5431BF13FF1}" type="pres">
      <dgm:prSet presAssocID="{89ADD833-8514-4AE3-86AA-6922C6E3DE6F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C58F2B-9B90-4CB1-940D-1250B46BE808}" type="pres">
      <dgm:prSet presAssocID="{89ADD833-8514-4AE3-86AA-6922C6E3DE6F}" presName="level3hierChild" presStyleCnt="0"/>
      <dgm:spPr/>
    </dgm:pt>
    <dgm:pt modelId="{3DD2809A-1AC7-4DF0-A0F8-86DABB06F22B}" type="pres">
      <dgm:prSet presAssocID="{8F8B97D9-C4B3-4495-81B0-1CDE76B8DD4E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006CD4F5-8F7E-4934-8DF5-1937B132A628}" type="pres">
      <dgm:prSet presAssocID="{8F8B97D9-C4B3-4495-81B0-1CDE76B8DD4E}" presName="connTx" presStyleLbl="parChTrans1D3" presStyleIdx="2" presStyleCnt="3"/>
      <dgm:spPr/>
      <dgm:t>
        <a:bodyPr/>
        <a:lstStyle/>
        <a:p>
          <a:endParaRPr lang="ru-RU"/>
        </a:p>
      </dgm:t>
    </dgm:pt>
    <dgm:pt modelId="{AD65981D-721A-4AB1-8D73-C8D2228E68E0}" type="pres">
      <dgm:prSet presAssocID="{9F1F8FBE-33C7-4A6F-87FA-3BA302514901}" presName="root2" presStyleCnt="0"/>
      <dgm:spPr/>
    </dgm:pt>
    <dgm:pt modelId="{AC79B47B-CF36-437D-BB5D-A9726FBADC0A}" type="pres">
      <dgm:prSet presAssocID="{9F1F8FBE-33C7-4A6F-87FA-3BA302514901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BFE9FD-2270-498E-9EE1-6EFA502EE533}" type="pres">
      <dgm:prSet presAssocID="{9F1F8FBE-33C7-4A6F-87FA-3BA302514901}" presName="level3hierChild" presStyleCnt="0"/>
      <dgm:spPr/>
    </dgm:pt>
    <dgm:pt modelId="{2B76D8F9-1F91-4675-9DA3-917B2D689DF6}" type="pres">
      <dgm:prSet presAssocID="{58050B7C-E0C7-46C4-9E21-41C462BEAD4C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644CA199-FBA4-4876-9A5B-0AA3FC096F63}" type="pres">
      <dgm:prSet presAssocID="{58050B7C-E0C7-46C4-9E21-41C462BEAD4C}" presName="connTx" presStyleLbl="parChTrans1D2" presStyleIdx="1" presStyleCnt="3"/>
      <dgm:spPr/>
      <dgm:t>
        <a:bodyPr/>
        <a:lstStyle/>
        <a:p>
          <a:endParaRPr lang="ru-RU"/>
        </a:p>
      </dgm:t>
    </dgm:pt>
    <dgm:pt modelId="{2BFFAC08-D973-4819-8D6A-E8A9E6B01F34}" type="pres">
      <dgm:prSet presAssocID="{60F5A7B0-80C6-41F4-8C6A-AB7B5CE22E69}" presName="root2" presStyleCnt="0"/>
      <dgm:spPr/>
    </dgm:pt>
    <dgm:pt modelId="{08764CA5-3507-41D5-AC2F-08203F91351F}" type="pres">
      <dgm:prSet presAssocID="{60F5A7B0-80C6-41F4-8C6A-AB7B5CE22E69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108E71-81A2-44DD-A302-C9A4DCEC161E}" type="pres">
      <dgm:prSet presAssocID="{60F5A7B0-80C6-41F4-8C6A-AB7B5CE22E69}" presName="level3hierChild" presStyleCnt="0"/>
      <dgm:spPr/>
    </dgm:pt>
    <dgm:pt modelId="{BFFD1EA7-3710-465C-B582-1C597FCBF7E5}" type="pres">
      <dgm:prSet presAssocID="{A40850CB-792D-4FA0-A84E-00A40405F597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FB3339EB-4244-4F7D-97C5-A540A43917BC}" type="pres">
      <dgm:prSet presAssocID="{A40850CB-792D-4FA0-A84E-00A40405F597}" presName="connTx" presStyleLbl="parChTrans1D2" presStyleIdx="2" presStyleCnt="3"/>
      <dgm:spPr/>
      <dgm:t>
        <a:bodyPr/>
        <a:lstStyle/>
        <a:p>
          <a:endParaRPr lang="ru-RU"/>
        </a:p>
      </dgm:t>
    </dgm:pt>
    <dgm:pt modelId="{E5341620-B937-4D83-9ADA-02C1B2BA5C3F}" type="pres">
      <dgm:prSet presAssocID="{A27E2500-FBBC-4A6A-9E0A-BF362F8CB7E8}" presName="root2" presStyleCnt="0"/>
      <dgm:spPr/>
    </dgm:pt>
    <dgm:pt modelId="{96F200DD-21E2-4869-B80A-C70F2C78BC56}" type="pres">
      <dgm:prSet presAssocID="{A27E2500-FBBC-4A6A-9E0A-BF362F8CB7E8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F5A2B2-8AE5-46DF-916C-2AB21D87ADB3}" type="pres">
      <dgm:prSet presAssocID="{A27E2500-FBBC-4A6A-9E0A-BF362F8CB7E8}" presName="level3hierChild" presStyleCnt="0"/>
      <dgm:spPr/>
    </dgm:pt>
  </dgm:ptLst>
  <dgm:cxnLst>
    <dgm:cxn modelId="{C96C9856-E117-497E-AAE0-2091691E8479}" srcId="{DCBE359A-2000-4F25-9DAB-F878DC6233A7}" destId="{60F5A7B0-80C6-41F4-8C6A-AB7B5CE22E69}" srcOrd="1" destOrd="0" parTransId="{58050B7C-E0C7-46C4-9E21-41C462BEAD4C}" sibTransId="{22EA6900-34FC-4275-8589-B7543DEE5B14}"/>
    <dgm:cxn modelId="{642227A3-B2BF-4F7D-A8C4-405957DE4C48}" type="presOf" srcId="{A27E2500-FBBC-4A6A-9E0A-BF362F8CB7E8}" destId="{96F200DD-21E2-4869-B80A-C70F2C78BC56}" srcOrd="0" destOrd="0" presId="urn:microsoft.com/office/officeart/2005/8/layout/hierarchy2"/>
    <dgm:cxn modelId="{918EE587-6251-43B8-B3C8-81FF4D0BDA4F}" type="presOf" srcId="{3EAB1E9C-FE4B-49FE-AEEF-F15DEB45854F}" destId="{8938A422-E1F8-4F24-8334-BE165834857B}" srcOrd="0" destOrd="0" presId="urn:microsoft.com/office/officeart/2005/8/layout/hierarchy2"/>
    <dgm:cxn modelId="{DF3A7B4B-261F-44AE-B521-FEE3413134F8}" srcId="{DCBE359A-2000-4F25-9DAB-F878DC6233A7}" destId="{A27E2500-FBBC-4A6A-9E0A-BF362F8CB7E8}" srcOrd="2" destOrd="0" parTransId="{A40850CB-792D-4FA0-A84E-00A40405F597}" sibTransId="{CB66715D-D64E-4891-BDA2-2120E53CA979}"/>
    <dgm:cxn modelId="{95818E48-2595-491A-B9C1-CB71737C535E}" srcId="{DCBE359A-2000-4F25-9DAB-F878DC6233A7}" destId="{F2B44F81-2B30-4641-8B1A-BF82DD286000}" srcOrd="0" destOrd="0" parTransId="{3EAB1E9C-FE4B-49FE-AEEF-F15DEB45854F}" sibTransId="{85DFB59B-56E4-4C43-873D-F803A61B5501}"/>
    <dgm:cxn modelId="{8ED7E374-734D-4B42-9DBF-0CEDC170A465}" type="presOf" srcId="{89ADD833-8514-4AE3-86AA-6922C6E3DE6F}" destId="{CA7E77BF-8378-4F3A-9697-B5431BF13FF1}" srcOrd="0" destOrd="0" presId="urn:microsoft.com/office/officeart/2005/8/layout/hierarchy2"/>
    <dgm:cxn modelId="{0C8FA44D-065D-4A88-952E-A92E9DF0516A}" srcId="{F2B44F81-2B30-4641-8B1A-BF82DD286000}" destId="{9F1F8FBE-33C7-4A6F-87FA-3BA302514901}" srcOrd="2" destOrd="0" parTransId="{8F8B97D9-C4B3-4495-81B0-1CDE76B8DD4E}" sibTransId="{6F472F15-44FD-445D-9230-9AA364B3C05D}"/>
    <dgm:cxn modelId="{D1519803-B1CB-4993-A861-A3FCFCE118E5}" type="presOf" srcId="{8F8B97D9-C4B3-4495-81B0-1CDE76B8DD4E}" destId="{3DD2809A-1AC7-4DF0-A0F8-86DABB06F22B}" srcOrd="0" destOrd="0" presId="urn:microsoft.com/office/officeart/2005/8/layout/hierarchy2"/>
    <dgm:cxn modelId="{8C557A1E-997B-417A-A97D-70E81484E12A}" type="presOf" srcId="{A40850CB-792D-4FA0-A84E-00A40405F597}" destId="{BFFD1EA7-3710-465C-B582-1C597FCBF7E5}" srcOrd="0" destOrd="0" presId="urn:microsoft.com/office/officeart/2005/8/layout/hierarchy2"/>
    <dgm:cxn modelId="{8ACA023A-E54D-473F-ACDD-AE0722EECB9A}" srcId="{D38830DB-5AC8-456E-9336-28D2E6E9BEB0}" destId="{DCBE359A-2000-4F25-9DAB-F878DC6233A7}" srcOrd="0" destOrd="0" parTransId="{0ACBC748-0E0A-4C45-B8A3-B1F60E5192C1}" sibTransId="{B907D289-7218-4CCF-8A0F-D86A6E1F8D66}"/>
    <dgm:cxn modelId="{F4CF4CA5-B318-4212-BEFD-FF786A1ACE4B}" type="presOf" srcId="{A40850CB-792D-4FA0-A84E-00A40405F597}" destId="{FB3339EB-4244-4F7D-97C5-A540A43917BC}" srcOrd="1" destOrd="0" presId="urn:microsoft.com/office/officeart/2005/8/layout/hierarchy2"/>
    <dgm:cxn modelId="{961540E9-1B0A-42CD-A992-3F1D6A6D78CA}" type="presOf" srcId="{58050B7C-E0C7-46C4-9E21-41C462BEAD4C}" destId="{644CA199-FBA4-4876-9A5B-0AA3FC096F63}" srcOrd="1" destOrd="0" presId="urn:microsoft.com/office/officeart/2005/8/layout/hierarchy2"/>
    <dgm:cxn modelId="{A0015AE5-7C69-44A9-818C-8563957A5799}" type="presOf" srcId="{517E3EB5-270C-4580-B9BD-38191D426642}" destId="{BCA527FF-9D95-4D67-9173-DE3E0E7D3679}" srcOrd="1" destOrd="0" presId="urn:microsoft.com/office/officeart/2005/8/layout/hierarchy2"/>
    <dgm:cxn modelId="{EE230FB5-923B-4110-874A-458EF6270EAA}" type="presOf" srcId="{370E5F0B-5F73-46D9-83B1-EAD9D0430E03}" destId="{5BEB8C17-E0E3-47D4-ABBE-D1EA466D23ED}" srcOrd="0" destOrd="0" presId="urn:microsoft.com/office/officeart/2005/8/layout/hierarchy2"/>
    <dgm:cxn modelId="{F614AA80-9692-4E8B-9F9F-2F12CBC791B0}" type="presOf" srcId="{517E3EB5-270C-4580-B9BD-38191D426642}" destId="{83B1AE40-D00F-4C6E-BC84-984437725FB1}" srcOrd="0" destOrd="0" presId="urn:microsoft.com/office/officeart/2005/8/layout/hierarchy2"/>
    <dgm:cxn modelId="{803FC972-6C8E-4C49-9ED8-A92891C40F79}" type="presOf" srcId="{29B5EE80-79CA-45EF-A4FD-92DCCF4D1B45}" destId="{4EAF1C95-03BB-403F-8749-F607C940AD0A}" srcOrd="0" destOrd="0" presId="urn:microsoft.com/office/officeart/2005/8/layout/hierarchy2"/>
    <dgm:cxn modelId="{8C04C6DF-C503-409D-A4E6-C54CD620A1DB}" type="presOf" srcId="{D38830DB-5AC8-456E-9336-28D2E6E9BEB0}" destId="{C71F4C8A-C6A0-4701-B026-51AD0095CE52}" srcOrd="0" destOrd="0" presId="urn:microsoft.com/office/officeart/2005/8/layout/hierarchy2"/>
    <dgm:cxn modelId="{BDEA9CCA-A2E9-4F69-B1F6-C2320A9F9292}" type="presOf" srcId="{8F8B97D9-C4B3-4495-81B0-1CDE76B8DD4E}" destId="{006CD4F5-8F7E-4934-8DF5-1937B132A628}" srcOrd="1" destOrd="0" presId="urn:microsoft.com/office/officeart/2005/8/layout/hierarchy2"/>
    <dgm:cxn modelId="{C2C93D35-7FB8-4D13-B852-9D0275F3E0DA}" type="presOf" srcId="{370E5F0B-5F73-46D9-83B1-EAD9D0430E03}" destId="{1BD813CE-5D5E-4A9B-8E97-6792D83B9203}" srcOrd="1" destOrd="0" presId="urn:microsoft.com/office/officeart/2005/8/layout/hierarchy2"/>
    <dgm:cxn modelId="{F9998514-90F6-49C5-B853-A424B96EE09C}" srcId="{F2B44F81-2B30-4641-8B1A-BF82DD286000}" destId="{29B5EE80-79CA-45EF-A4FD-92DCCF4D1B45}" srcOrd="0" destOrd="0" parTransId="{517E3EB5-270C-4580-B9BD-38191D426642}" sibTransId="{0CE11016-3AB1-40BB-BECD-E794469B4B59}"/>
    <dgm:cxn modelId="{257A246E-E50C-4AC6-9D7C-A70F590464D0}" type="presOf" srcId="{DCBE359A-2000-4F25-9DAB-F878DC6233A7}" destId="{05828378-B053-4501-8A4B-C587C03387E3}" srcOrd="0" destOrd="0" presId="urn:microsoft.com/office/officeart/2005/8/layout/hierarchy2"/>
    <dgm:cxn modelId="{4C5ADF39-FEE2-419E-8731-A3DE5E3AB30E}" type="presOf" srcId="{60F5A7B0-80C6-41F4-8C6A-AB7B5CE22E69}" destId="{08764CA5-3507-41D5-AC2F-08203F91351F}" srcOrd="0" destOrd="0" presId="urn:microsoft.com/office/officeart/2005/8/layout/hierarchy2"/>
    <dgm:cxn modelId="{DE3AFCED-1344-4A6D-B425-B5DAFF3584F8}" srcId="{F2B44F81-2B30-4641-8B1A-BF82DD286000}" destId="{89ADD833-8514-4AE3-86AA-6922C6E3DE6F}" srcOrd="1" destOrd="0" parTransId="{370E5F0B-5F73-46D9-83B1-EAD9D0430E03}" sibTransId="{6D75C357-DEC3-4614-B9B4-D08FA2410F72}"/>
    <dgm:cxn modelId="{04E77115-B0FF-439B-A0D0-96F9DB3BB1B6}" type="presOf" srcId="{3EAB1E9C-FE4B-49FE-AEEF-F15DEB45854F}" destId="{8BEE1F64-230E-45FC-B625-1345EED1B534}" srcOrd="1" destOrd="0" presId="urn:microsoft.com/office/officeart/2005/8/layout/hierarchy2"/>
    <dgm:cxn modelId="{8C418741-8F65-4852-8486-D00603885055}" type="presOf" srcId="{F2B44F81-2B30-4641-8B1A-BF82DD286000}" destId="{A390D030-7963-42F5-854A-AAAF1C2A9168}" srcOrd="0" destOrd="0" presId="urn:microsoft.com/office/officeart/2005/8/layout/hierarchy2"/>
    <dgm:cxn modelId="{A36A4C15-410B-4350-A303-A6F0B401DC3D}" type="presOf" srcId="{9F1F8FBE-33C7-4A6F-87FA-3BA302514901}" destId="{AC79B47B-CF36-437D-BB5D-A9726FBADC0A}" srcOrd="0" destOrd="0" presId="urn:microsoft.com/office/officeart/2005/8/layout/hierarchy2"/>
    <dgm:cxn modelId="{FABF3E09-008B-451C-9098-F74C256E235C}" type="presOf" srcId="{58050B7C-E0C7-46C4-9E21-41C462BEAD4C}" destId="{2B76D8F9-1F91-4675-9DA3-917B2D689DF6}" srcOrd="0" destOrd="0" presId="urn:microsoft.com/office/officeart/2005/8/layout/hierarchy2"/>
    <dgm:cxn modelId="{12C623D6-81C9-47FB-B1B4-EB0039B0FDAA}" type="presParOf" srcId="{C71F4C8A-C6A0-4701-B026-51AD0095CE52}" destId="{2D6CBEFD-73DB-4E29-B6B0-99E4AD791249}" srcOrd="0" destOrd="0" presId="urn:microsoft.com/office/officeart/2005/8/layout/hierarchy2"/>
    <dgm:cxn modelId="{2796FB25-0201-4E2D-A52A-8C4E7769227B}" type="presParOf" srcId="{2D6CBEFD-73DB-4E29-B6B0-99E4AD791249}" destId="{05828378-B053-4501-8A4B-C587C03387E3}" srcOrd="0" destOrd="0" presId="urn:microsoft.com/office/officeart/2005/8/layout/hierarchy2"/>
    <dgm:cxn modelId="{ACB5B6B2-7796-4092-9AF4-59F4371958C2}" type="presParOf" srcId="{2D6CBEFD-73DB-4E29-B6B0-99E4AD791249}" destId="{32BEBDEF-FBA7-4E8C-95D5-EEE8F4CA5F6C}" srcOrd="1" destOrd="0" presId="urn:microsoft.com/office/officeart/2005/8/layout/hierarchy2"/>
    <dgm:cxn modelId="{5F5EDA4A-4F3C-4742-95D7-4E4A66B25142}" type="presParOf" srcId="{32BEBDEF-FBA7-4E8C-95D5-EEE8F4CA5F6C}" destId="{8938A422-E1F8-4F24-8334-BE165834857B}" srcOrd="0" destOrd="0" presId="urn:microsoft.com/office/officeart/2005/8/layout/hierarchy2"/>
    <dgm:cxn modelId="{38F1444A-5FCC-4CB5-A18A-3A2B1444915E}" type="presParOf" srcId="{8938A422-E1F8-4F24-8334-BE165834857B}" destId="{8BEE1F64-230E-45FC-B625-1345EED1B534}" srcOrd="0" destOrd="0" presId="urn:microsoft.com/office/officeart/2005/8/layout/hierarchy2"/>
    <dgm:cxn modelId="{BD6BCD75-4B7A-4102-861A-1933AF75515C}" type="presParOf" srcId="{32BEBDEF-FBA7-4E8C-95D5-EEE8F4CA5F6C}" destId="{90696465-4FEA-41DE-9B38-1821010F432F}" srcOrd="1" destOrd="0" presId="urn:microsoft.com/office/officeart/2005/8/layout/hierarchy2"/>
    <dgm:cxn modelId="{6589007B-8626-4341-A444-8159829DEC32}" type="presParOf" srcId="{90696465-4FEA-41DE-9B38-1821010F432F}" destId="{A390D030-7963-42F5-854A-AAAF1C2A9168}" srcOrd="0" destOrd="0" presId="urn:microsoft.com/office/officeart/2005/8/layout/hierarchy2"/>
    <dgm:cxn modelId="{CD083E8B-1D7F-4D08-9B26-804AA423279F}" type="presParOf" srcId="{90696465-4FEA-41DE-9B38-1821010F432F}" destId="{18A60F21-F0D6-4760-9D42-D7EC94CCEA63}" srcOrd="1" destOrd="0" presId="urn:microsoft.com/office/officeart/2005/8/layout/hierarchy2"/>
    <dgm:cxn modelId="{4C7B95BB-89D2-47D3-ACE9-B0423EC92BA8}" type="presParOf" srcId="{18A60F21-F0D6-4760-9D42-D7EC94CCEA63}" destId="{83B1AE40-D00F-4C6E-BC84-984437725FB1}" srcOrd="0" destOrd="0" presId="urn:microsoft.com/office/officeart/2005/8/layout/hierarchy2"/>
    <dgm:cxn modelId="{00C79694-1D56-4B4A-9431-5A8F8FE79C58}" type="presParOf" srcId="{83B1AE40-D00F-4C6E-BC84-984437725FB1}" destId="{BCA527FF-9D95-4D67-9173-DE3E0E7D3679}" srcOrd="0" destOrd="0" presId="urn:microsoft.com/office/officeart/2005/8/layout/hierarchy2"/>
    <dgm:cxn modelId="{E121F73A-E603-47EE-BDDE-312BBF8B287F}" type="presParOf" srcId="{18A60F21-F0D6-4760-9D42-D7EC94CCEA63}" destId="{80046574-CFF8-444C-BC37-0422AA18B13F}" srcOrd="1" destOrd="0" presId="urn:microsoft.com/office/officeart/2005/8/layout/hierarchy2"/>
    <dgm:cxn modelId="{4F3ED159-7741-47AF-933E-4176CB28E562}" type="presParOf" srcId="{80046574-CFF8-444C-BC37-0422AA18B13F}" destId="{4EAF1C95-03BB-403F-8749-F607C940AD0A}" srcOrd="0" destOrd="0" presId="urn:microsoft.com/office/officeart/2005/8/layout/hierarchy2"/>
    <dgm:cxn modelId="{A289BCF1-1431-495B-B5BF-40679852DCEC}" type="presParOf" srcId="{80046574-CFF8-444C-BC37-0422AA18B13F}" destId="{DBFD8ACC-F90C-45BB-B174-2FC755A901B9}" srcOrd="1" destOrd="0" presId="urn:microsoft.com/office/officeart/2005/8/layout/hierarchy2"/>
    <dgm:cxn modelId="{8CFDB568-86A9-4CCA-B778-C0129C70CC39}" type="presParOf" srcId="{18A60F21-F0D6-4760-9D42-D7EC94CCEA63}" destId="{5BEB8C17-E0E3-47D4-ABBE-D1EA466D23ED}" srcOrd="2" destOrd="0" presId="urn:microsoft.com/office/officeart/2005/8/layout/hierarchy2"/>
    <dgm:cxn modelId="{3D83EF1B-4064-4C0A-97B4-2D7E75F97B87}" type="presParOf" srcId="{5BEB8C17-E0E3-47D4-ABBE-D1EA466D23ED}" destId="{1BD813CE-5D5E-4A9B-8E97-6792D83B9203}" srcOrd="0" destOrd="0" presId="urn:microsoft.com/office/officeart/2005/8/layout/hierarchy2"/>
    <dgm:cxn modelId="{F081D661-831F-4C5B-A061-E0E869A84ABA}" type="presParOf" srcId="{18A60F21-F0D6-4760-9D42-D7EC94CCEA63}" destId="{E8769748-20FE-486B-AACC-AB4560BB9805}" srcOrd="3" destOrd="0" presId="urn:microsoft.com/office/officeart/2005/8/layout/hierarchy2"/>
    <dgm:cxn modelId="{627B1913-5231-48FF-B9C6-61F5DEECE46D}" type="presParOf" srcId="{E8769748-20FE-486B-AACC-AB4560BB9805}" destId="{CA7E77BF-8378-4F3A-9697-B5431BF13FF1}" srcOrd="0" destOrd="0" presId="urn:microsoft.com/office/officeart/2005/8/layout/hierarchy2"/>
    <dgm:cxn modelId="{7076612A-EC8F-46E8-9AD2-C81872BF5DB1}" type="presParOf" srcId="{E8769748-20FE-486B-AACC-AB4560BB9805}" destId="{02C58F2B-9B90-4CB1-940D-1250B46BE808}" srcOrd="1" destOrd="0" presId="urn:microsoft.com/office/officeart/2005/8/layout/hierarchy2"/>
    <dgm:cxn modelId="{6C6990C6-7897-46AE-8D3E-510FF20D127B}" type="presParOf" srcId="{18A60F21-F0D6-4760-9D42-D7EC94CCEA63}" destId="{3DD2809A-1AC7-4DF0-A0F8-86DABB06F22B}" srcOrd="4" destOrd="0" presId="urn:microsoft.com/office/officeart/2005/8/layout/hierarchy2"/>
    <dgm:cxn modelId="{547B9592-9A4F-4A96-B9C0-FDECE56FA85C}" type="presParOf" srcId="{3DD2809A-1AC7-4DF0-A0F8-86DABB06F22B}" destId="{006CD4F5-8F7E-4934-8DF5-1937B132A628}" srcOrd="0" destOrd="0" presId="urn:microsoft.com/office/officeart/2005/8/layout/hierarchy2"/>
    <dgm:cxn modelId="{B50E2498-ED25-4704-BF8D-C28FD9DFFA91}" type="presParOf" srcId="{18A60F21-F0D6-4760-9D42-D7EC94CCEA63}" destId="{AD65981D-721A-4AB1-8D73-C8D2228E68E0}" srcOrd="5" destOrd="0" presId="urn:microsoft.com/office/officeart/2005/8/layout/hierarchy2"/>
    <dgm:cxn modelId="{FD1EF154-9934-4447-8295-15723497DD3E}" type="presParOf" srcId="{AD65981D-721A-4AB1-8D73-C8D2228E68E0}" destId="{AC79B47B-CF36-437D-BB5D-A9726FBADC0A}" srcOrd="0" destOrd="0" presId="urn:microsoft.com/office/officeart/2005/8/layout/hierarchy2"/>
    <dgm:cxn modelId="{6E6B8FB7-D316-446D-87DA-8BE0B1BB8EEC}" type="presParOf" srcId="{AD65981D-721A-4AB1-8D73-C8D2228E68E0}" destId="{9BBFE9FD-2270-498E-9EE1-6EFA502EE533}" srcOrd="1" destOrd="0" presId="urn:microsoft.com/office/officeart/2005/8/layout/hierarchy2"/>
    <dgm:cxn modelId="{9F46A968-671E-4306-ACA4-F44381BEFED7}" type="presParOf" srcId="{32BEBDEF-FBA7-4E8C-95D5-EEE8F4CA5F6C}" destId="{2B76D8F9-1F91-4675-9DA3-917B2D689DF6}" srcOrd="2" destOrd="0" presId="urn:microsoft.com/office/officeart/2005/8/layout/hierarchy2"/>
    <dgm:cxn modelId="{6F8166B9-5DD7-40DD-A882-F74DAFAC1F84}" type="presParOf" srcId="{2B76D8F9-1F91-4675-9DA3-917B2D689DF6}" destId="{644CA199-FBA4-4876-9A5B-0AA3FC096F63}" srcOrd="0" destOrd="0" presId="urn:microsoft.com/office/officeart/2005/8/layout/hierarchy2"/>
    <dgm:cxn modelId="{0E6A6EAF-185D-4971-88F0-FDABDE74E5A0}" type="presParOf" srcId="{32BEBDEF-FBA7-4E8C-95D5-EEE8F4CA5F6C}" destId="{2BFFAC08-D973-4819-8D6A-E8A9E6B01F34}" srcOrd="3" destOrd="0" presId="urn:microsoft.com/office/officeart/2005/8/layout/hierarchy2"/>
    <dgm:cxn modelId="{E14A9C2E-412C-460E-881F-4F46AD1917D1}" type="presParOf" srcId="{2BFFAC08-D973-4819-8D6A-E8A9E6B01F34}" destId="{08764CA5-3507-41D5-AC2F-08203F91351F}" srcOrd="0" destOrd="0" presId="urn:microsoft.com/office/officeart/2005/8/layout/hierarchy2"/>
    <dgm:cxn modelId="{B77A1741-1BAE-4CAD-AF8C-874690C4149B}" type="presParOf" srcId="{2BFFAC08-D973-4819-8D6A-E8A9E6B01F34}" destId="{D1108E71-81A2-44DD-A302-C9A4DCEC161E}" srcOrd="1" destOrd="0" presId="urn:microsoft.com/office/officeart/2005/8/layout/hierarchy2"/>
    <dgm:cxn modelId="{0782231F-4C48-4F70-B57A-F2D61F007E14}" type="presParOf" srcId="{32BEBDEF-FBA7-4E8C-95D5-EEE8F4CA5F6C}" destId="{BFFD1EA7-3710-465C-B582-1C597FCBF7E5}" srcOrd="4" destOrd="0" presId="urn:microsoft.com/office/officeart/2005/8/layout/hierarchy2"/>
    <dgm:cxn modelId="{E3744E87-3E62-44EE-BE1A-A14AEFD47A22}" type="presParOf" srcId="{BFFD1EA7-3710-465C-B582-1C597FCBF7E5}" destId="{FB3339EB-4244-4F7D-97C5-A540A43917BC}" srcOrd="0" destOrd="0" presId="urn:microsoft.com/office/officeart/2005/8/layout/hierarchy2"/>
    <dgm:cxn modelId="{42CAB229-BE7C-40BA-BD55-46FAE5F2D918}" type="presParOf" srcId="{32BEBDEF-FBA7-4E8C-95D5-EEE8F4CA5F6C}" destId="{E5341620-B937-4D83-9ADA-02C1B2BA5C3F}" srcOrd="5" destOrd="0" presId="urn:microsoft.com/office/officeart/2005/8/layout/hierarchy2"/>
    <dgm:cxn modelId="{C43E8223-5C4A-4B3E-92ED-687BB2AE002A}" type="presParOf" srcId="{E5341620-B937-4D83-9ADA-02C1B2BA5C3F}" destId="{96F200DD-21E2-4869-B80A-C70F2C78BC56}" srcOrd="0" destOrd="0" presId="urn:microsoft.com/office/officeart/2005/8/layout/hierarchy2"/>
    <dgm:cxn modelId="{A478C046-09E9-47EB-A181-B4D12282A726}" type="presParOf" srcId="{E5341620-B937-4D83-9ADA-02C1B2BA5C3F}" destId="{38F5A2B2-8AE5-46DF-916C-2AB21D87ADB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37B38AC-6508-41C9-B7CF-7A8BEFD01B4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866F738-629A-4792-B021-122F6576089D}">
      <dgm:prSet phldrT="[Текст]"/>
      <dgm:spPr/>
      <dgm:t>
        <a:bodyPr/>
        <a:lstStyle/>
        <a:p>
          <a:r>
            <a:rPr lang="ru-RU" dirty="0" smtClean="0"/>
            <a:t>Разделы языка</a:t>
          </a:r>
          <a:endParaRPr lang="ru-RU" dirty="0"/>
        </a:p>
      </dgm:t>
    </dgm:pt>
    <dgm:pt modelId="{64474B9D-FC15-4B5D-ACC2-0C53D261BF54}" type="parTrans" cxnId="{7F90769A-8952-4F25-92F9-3D46325C2B1D}">
      <dgm:prSet/>
      <dgm:spPr/>
      <dgm:t>
        <a:bodyPr/>
        <a:lstStyle/>
        <a:p>
          <a:endParaRPr lang="ru-RU"/>
        </a:p>
      </dgm:t>
    </dgm:pt>
    <dgm:pt modelId="{AF47E0FE-2508-43B1-B26D-68DCB503F00C}" type="sibTrans" cxnId="{7F90769A-8952-4F25-92F9-3D46325C2B1D}">
      <dgm:prSet/>
      <dgm:spPr/>
      <dgm:t>
        <a:bodyPr/>
        <a:lstStyle/>
        <a:p>
          <a:endParaRPr lang="ru-RU"/>
        </a:p>
      </dgm:t>
    </dgm:pt>
    <dgm:pt modelId="{F3E0CCC2-36AD-4D5F-A0C9-E83B561743C9}">
      <dgm:prSet phldrT="[Текст]"/>
      <dgm:spPr/>
      <dgm:t>
        <a:bodyPr/>
        <a:lstStyle/>
        <a:p>
          <a:r>
            <a:rPr lang="ru-RU" dirty="0" smtClean="0"/>
            <a:t>Фонетика – звуки, ударение, слог</a:t>
          </a:r>
          <a:endParaRPr lang="ru-RU" dirty="0"/>
        </a:p>
      </dgm:t>
    </dgm:pt>
    <dgm:pt modelId="{6B4B40EC-FD8A-450E-A7D2-9DB24F2AC5A4}" type="parTrans" cxnId="{DAC98E09-14CD-4C75-AF02-9DB718D6247A}">
      <dgm:prSet/>
      <dgm:spPr/>
      <dgm:t>
        <a:bodyPr/>
        <a:lstStyle/>
        <a:p>
          <a:endParaRPr lang="ru-RU"/>
        </a:p>
      </dgm:t>
    </dgm:pt>
    <dgm:pt modelId="{76687E31-259C-4951-8864-C16455371BCF}" type="sibTrans" cxnId="{DAC98E09-14CD-4C75-AF02-9DB718D6247A}">
      <dgm:prSet/>
      <dgm:spPr/>
      <dgm:t>
        <a:bodyPr/>
        <a:lstStyle/>
        <a:p>
          <a:endParaRPr lang="ru-RU"/>
        </a:p>
      </dgm:t>
    </dgm:pt>
    <dgm:pt modelId="{9CC96D29-800D-4794-A53D-5FBCA53A6D6C}">
      <dgm:prSet phldrT="[Текст]"/>
      <dgm:spPr/>
      <dgm:t>
        <a:bodyPr/>
        <a:lstStyle/>
        <a:p>
          <a:r>
            <a:rPr lang="ru-RU" dirty="0" smtClean="0"/>
            <a:t>Графика – знаки передачи устной речи на письме</a:t>
          </a:r>
          <a:endParaRPr lang="ru-RU" dirty="0"/>
        </a:p>
      </dgm:t>
    </dgm:pt>
    <dgm:pt modelId="{E2F19B83-AD78-4BB6-803F-26D05F9323CF}" type="parTrans" cxnId="{52DBAFC5-A680-4AE0-BCEE-D44F92A71533}">
      <dgm:prSet/>
      <dgm:spPr/>
      <dgm:t>
        <a:bodyPr/>
        <a:lstStyle/>
        <a:p>
          <a:endParaRPr lang="ru-RU"/>
        </a:p>
      </dgm:t>
    </dgm:pt>
    <dgm:pt modelId="{6545E7D9-A10C-4E11-B4C5-198466588417}" type="sibTrans" cxnId="{52DBAFC5-A680-4AE0-BCEE-D44F92A71533}">
      <dgm:prSet/>
      <dgm:spPr/>
      <dgm:t>
        <a:bodyPr/>
        <a:lstStyle/>
        <a:p>
          <a:endParaRPr lang="ru-RU"/>
        </a:p>
      </dgm:t>
    </dgm:pt>
    <dgm:pt modelId="{6DC5C3EA-CA13-466E-8968-0C577A3679DA}">
      <dgm:prSet phldrT="[Текст]"/>
      <dgm:spPr/>
      <dgm:t>
        <a:bodyPr/>
        <a:lstStyle/>
        <a:p>
          <a:r>
            <a:rPr lang="ru-RU" dirty="0" smtClean="0"/>
            <a:t>Орфоэпия –правила произношения звуков и постановки ударения</a:t>
          </a:r>
          <a:endParaRPr lang="ru-RU" dirty="0"/>
        </a:p>
      </dgm:t>
    </dgm:pt>
    <dgm:pt modelId="{D1254D4D-2C62-4648-9632-850BBF8A4D92}" type="parTrans" cxnId="{E5EB1AC7-C788-4677-B17B-985C220D63E5}">
      <dgm:prSet/>
      <dgm:spPr/>
      <dgm:t>
        <a:bodyPr/>
        <a:lstStyle/>
        <a:p>
          <a:endParaRPr lang="ru-RU"/>
        </a:p>
      </dgm:t>
    </dgm:pt>
    <dgm:pt modelId="{0B11E80E-7882-41AB-AD18-9F6EADBF5200}" type="sibTrans" cxnId="{E5EB1AC7-C788-4677-B17B-985C220D63E5}">
      <dgm:prSet/>
      <dgm:spPr/>
      <dgm:t>
        <a:bodyPr/>
        <a:lstStyle/>
        <a:p>
          <a:endParaRPr lang="ru-RU"/>
        </a:p>
      </dgm:t>
    </dgm:pt>
    <dgm:pt modelId="{A4EE9F2D-443E-4E78-9A59-14FDB7017605}">
      <dgm:prSet phldrT="[Текст]"/>
      <dgm:spPr/>
      <dgm:t>
        <a:bodyPr/>
        <a:lstStyle/>
        <a:p>
          <a:r>
            <a:rPr lang="ru-RU" dirty="0" err="1" smtClean="0"/>
            <a:t>Морфемика</a:t>
          </a:r>
          <a:r>
            <a:rPr lang="ru-RU" dirty="0" smtClean="0"/>
            <a:t> – </a:t>
          </a:r>
          <a:r>
            <a:rPr lang="ru-RU" smtClean="0"/>
            <a:t>минимальные значимые части </a:t>
          </a:r>
          <a:r>
            <a:rPr lang="ru-RU" dirty="0" smtClean="0"/>
            <a:t>слова</a:t>
          </a:r>
          <a:endParaRPr lang="ru-RU" dirty="0"/>
        </a:p>
      </dgm:t>
    </dgm:pt>
    <dgm:pt modelId="{2C15BD8E-7711-486B-9BC4-99BA94862E10}" type="parTrans" cxnId="{EDF7980D-90D0-47C5-9B70-2D2421E8B5AB}">
      <dgm:prSet/>
      <dgm:spPr/>
      <dgm:t>
        <a:bodyPr/>
        <a:lstStyle/>
        <a:p>
          <a:endParaRPr lang="ru-RU"/>
        </a:p>
      </dgm:t>
    </dgm:pt>
    <dgm:pt modelId="{85E5FF42-CA83-47CF-B204-25F530267CB0}" type="sibTrans" cxnId="{EDF7980D-90D0-47C5-9B70-2D2421E8B5AB}">
      <dgm:prSet/>
      <dgm:spPr/>
      <dgm:t>
        <a:bodyPr/>
        <a:lstStyle/>
        <a:p>
          <a:endParaRPr lang="ru-RU"/>
        </a:p>
      </dgm:t>
    </dgm:pt>
    <dgm:pt modelId="{C8E2F9F6-6939-4420-9259-1D76F555B610}">
      <dgm:prSet phldrT="[Текст]"/>
      <dgm:spPr/>
      <dgm:t>
        <a:bodyPr/>
        <a:lstStyle/>
        <a:p>
          <a:r>
            <a:rPr lang="ru-RU" dirty="0" smtClean="0"/>
            <a:t>Лексика – словарный состав</a:t>
          </a:r>
          <a:endParaRPr lang="ru-RU" dirty="0"/>
        </a:p>
      </dgm:t>
    </dgm:pt>
    <dgm:pt modelId="{02C7BE84-236D-4269-BD85-B1D4F1C1A007}" type="parTrans" cxnId="{E7C44825-2305-4374-8CE5-819645C4FD58}">
      <dgm:prSet/>
      <dgm:spPr/>
      <dgm:t>
        <a:bodyPr/>
        <a:lstStyle/>
        <a:p>
          <a:endParaRPr lang="ru-RU"/>
        </a:p>
      </dgm:t>
    </dgm:pt>
    <dgm:pt modelId="{74F5CA3D-E7D6-4281-88A6-A412DB69A900}" type="sibTrans" cxnId="{E7C44825-2305-4374-8CE5-819645C4FD58}">
      <dgm:prSet/>
      <dgm:spPr/>
      <dgm:t>
        <a:bodyPr/>
        <a:lstStyle/>
        <a:p>
          <a:endParaRPr lang="ru-RU"/>
        </a:p>
      </dgm:t>
    </dgm:pt>
    <dgm:pt modelId="{7F7866E4-ECD8-4AFA-8895-ECF3BCE56F2A}">
      <dgm:prSet phldrT="[Текст]"/>
      <dgm:spPr/>
      <dgm:t>
        <a:bodyPr/>
        <a:lstStyle/>
        <a:p>
          <a:r>
            <a:rPr lang="ru-RU" dirty="0" smtClean="0"/>
            <a:t>Фразеология – устойчивые сочетания слов</a:t>
          </a:r>
          <a:endParaRPr lang="ru-RU" dirty="0"/>
        </a:p>
      </dgm:t>
    </dgm:pt>
    <dgm:pt modelId="{BD32C140-7F32-437E-8A85-160420CD0743}" type="parTrans" cxnId="{161CFB39-7783-4D16-AB5D-2805FACF6C60}">
      <dgm:prSet/>
      <dgm:spPr/>
      <dgm:t>
        <a:bodyPr/>
        <a:lstStyle/>
        <a:p>
          <a:endParaRPr lang="ru-RU"/>
        </a:p>
      </dgm:t>
    </dgm:pt>
    <dgm:pt modelId="{F9DEABDF-BD42-4764-A3B4-3A100AF371C5}" type="sibTrans" cxnId="{161CFB39-7783-4D16-AB5D-2805FACF6C60}">
      <dgm:prSet/>
      <dgm:spPr/>
      <dgm:t>
        <a:bodyPr/>
        <a:lstStyle/>
        <a:p>
          <a:endParaRPr lang="ru-RU"/>
        </a:p>
      </dgm:t>
    </dgm:pt>
    <dgm:pt modelId="{9F6C6FB2-F6EA-4F22-86BC-7EB5F50D40C9}">
      <dgm:prSet phldrT="[Текст]"/>
      <dgm:spPr/>
      <dgm:t>
        <a:bodyPr/>
        <a:lstStyle/>
        <a:p>
          <a:r>
            <a:rPr lang="ru-RU" dirty="0" smtClean="0"/>
            <a:t>Словообразование – состав слов и способы их образования</a:t>
          </a:r>
          <a:endParaRPr lang="ru-RU" dirty="0"/>
        </a:p>
      </dgm:t>
    </dgm:pt>
    <dgm:pt modelId="{511658A6-EBC7-41F2-9AE2-C8EC76FFB990}" type="parTrans" cxnId="{6CE95E61-108F-4532-8110-D48824441E29}">
      <dgm:prSet/>
      <dgm:spPr/>
      <dgm:t>
        <a:bodyPr/>
        <a:lstStyle/>
        <a:p>
          <a:endParaRPr lang="ru-RU"/>
        </a:p>
      </dgm:t>
    </dgm:pt>
    <dgm:pt modelId="{F7112B5B-5351-49E8-8FEE-60A4D27BE60D}" type="sibTrans" cxnId="{6CE95E61-108F-4532-8110-D48824441E29}">
      <dgm:prSet/>
      <dgm:spPr/>
      <dgm:t>
        <a:bodyPr/>
        <a:lstStyle/>
        <a:p>
          <a:endParaRPr lang="ru-RU"/>
        </a:p>
      </dgm:t>
    </dgm:pt>
    <dgm:pt modelId="{68BEA4F2-BF8E-40AA-B0F1-84893686EA93}">
      <dgm:prSet phldrT="[Текст]"/>
      <dgm:spPr/>
      <dgm:t>
        <a:bodyPr/>
        <a:lstStyle/>
        <a:p>
          <a:r>
            <a:rPr lang="ru-RU" dirty="0" smtClean="0"/>
            <a:t>Морфология – части речи</a:t>
          </a:r>
          <a:endParaRPr lang="ru-RU" dirty="0"/>
        </a:p>
      </dgm:t>
    </dgm:pt>
    <dgm:pt modelId="{B5F20CC9-7707-4414-8D61-FF8ACCDD1D38}" type="parTrans" cxnId="{E710D0FD-7A88-4AEB-87D0-05730220476E}">
      <dgm:prSet/>
      <dgm:spPr/>
      <dgm:t>
        <a:bodyPr/>
        <a:lstStyle/>
        <a:p>
          <a:endParaRPr lang="ru-RU"/>
        </a:p>
      </dgm:t>
    </dgm:pt>
    <dgm:pt modelId="{6AD72004-F753-4A38-9D39-07C6418333F7}" type="sibTrans" cxnId="{E710D0FD-7A88-4AEB-87D0-05730220476E}">
      <dgm:prSet/>
      <dgm:spPr/>
      <dgm:t>
        <a:bodyPr/>
        <a:lstStyle/>
        <a:p>
          <a:endParaRPr lang="ru-RU"/>
        </a:p>
      </dgm:t>
    </dgm:pt>
    <dgm:pt modelId="{D1ACD1DB-FC67-479E-98E2-1C265E31E606}">
      <dgm:prSet phldrT="[Текст]"/>
      <dgm:spPr/>
      <dgm:t>
        <a:bodyPr/>
        <a:lstStyle/>
        <a:p>
          <a:r>
            <a:rPr lang="ru-RU" dirty="0" smtClean="0"/>
            <a:t>Синтаксис – словосочетание и предложение</a:t>
          </a:r>
          <a:endParaRPr lang="ru-RU" dirty="0"/>
        </a:p>
      </dgm:t>
    </dgm:pt>
    <dgm:pt modelId="{7B2F1D5D-002C-4936-B2BD-F22659C367CB}" type="parTrans" cxnId="{9C3C049C-CEE8-43F3-A946-54E0C6520AA1}">
      <dgm:prSet/>
      <dgm:spPr/>
      <dgm:t>
        <a:bodyPr/>
        <a:lstStyle/>
        <a:p>
          <a:endParaRPr lang="ru-RU"/>
        </a:p>
      </dgm:t>
    </dgm:pt>
    <dgm:pt modelId="{541CCBE0-ABA8-444A-BCAB-6A7B0AEA8A92}" type="sibTrans" cxnId="{9C3C049C-CEE8-43F3-A946-54E0C6520AA1}">
      <dgm:prSet/>
      <dgm:spPr/>
      <dgm:t>
        <a:bodyPr/>
        <a:lstStyle/>
        <a:p>
          <a:endParaRPr lang="ru-RU"/>
        </a:p>
      </dgm:t>
    </dgm:pt>
    <dgm:pt modelId="{6429739A-778E-4992-90EB-5CE9C26305B2}">
      <dgm:prSet phldrT="[Текст]"/>
      <dgm:spPr/>
      <dgm:t>
        <a:bodyPr/>
        <a:lstStyle/>
        <a:p>
          <a:r>
            <a:rPr lang="ru-RU" dirty="0" smtClean="0"/>
            <a:t>Орфография – правила правописания слов</a:t>
          </a:r>
          <a:endParaRPr lang="ru-RU" dirty="0"/>
        </a:p>
      </dgm:t>
    </dgm:pt>
    <dgm:pt modelId="{64A1168D-84BE-434C-A211-4AE7E672DFA5}" type="parTrans" cxnId="{41F2A73B-022E-4B3F-963F-E05C54D0BBF5}">
      <dgm:prSet/>
      <dgm:spPr/>
      <dgm:t>
        <a:bodyPr/>
        <a:lstStyle/>
        <a:p>
          <a:endParaRPr lang="ru-RU"/>
        </a:p>
      </dgm:t>
    </dgm:pt>
    <dgm:pt modelId="{AA44EF5C-BAA8-4105-B686-302BEA096D54}" type="sibTrans" cxnId="{41F2A73B-022E-4B3F-963F-E05C54D0BBF5}">
      <dgm:prSet/>
      <dgm:spPr/>
      <dgm:t>
        <a:bodyPr/>
        <a:lstStyle/>
        <a:p>
          <a:endParaRPr lang="ru-RU"/>
        </a:p>
      </dgm:t>
    </dgm:pt>
    <dgm:pt modelId="{18CBB41B-6029-4F82-ADE4-45BD12296DF8}">
      <dgm:prSet phldrT="[Текст]"/>
      <dgm:spPr/>
      <dgm:t>
        <a:bodyPr/>
        <a:lstStyle/>
        <a:p>
          <a:r>
            <a:rPr lang="ru-RU" dirty="0" smtClean="0"/>
            <a:t>Пунктуация – знаки препинания</a:t>
          </a:r>
          <a:endParaRPr lang="ru-RU" dirty="0"/>
        </a:p>
      </dgm:t>
    </dgm:pt>
    <dgm:pt modelId="{8B83367B-E8C3-4C22-BB71-9C90FB551798}" type="parTrans" cxnId="{4B7A90D7-1153-42A4-A6C7-2876D4A35DA0}">
      <dgm:prSet/>
      <dgm:spPr/>
      <dgm:t>
        <a:bodyPr/>
        <a:lstStyle/>
        <a:p>
          <a:endParaRPr lang="ru-RU"/>
        </a:p>
      </dgm:t>
    </dgm:pt>
    <dgm:pt modelId="{9E5583F6-447C-4AB7-BE44-AD760A3C3F97}" type="sibTrans" cxnId="{4B7A90D7-1153-42A4-A6C7-2876D4A35DA0}">
      <dgm:prSet/>
      <dgm:spPr/>
      <dgm:t>
        <a:bodyPr/>
        <a:lstStyle/>
        <a:p>
          <a:endParaRPr lang="ru-RU"/>
        </a:p>
      </dgm:t>
    </dgm:pt>
    <dgm:pt modelId="{87AF6CAD-FBCC-45EF-AB9B-A6177117EAF0}">
      <dgm:prSet phldrT="[Текст]"/>
      <dgm:spPr/>
      <dgm:t>
        <a:bodyPr/>
        <a:lstStyle/>
        <a:p>
          <a:r>
            <a:rPr lang="ru-RU" dirty="0" smtClean="0"/>
            <a:t>Стилистика – стили литературного языка</a:t>
          </a:r>
          <a:endParaRPr lang="ru-RU" dirty="0"/>
        </a:p>
      </dgm:t>
    </dgm:pt>
    <dgm:pt modelId="{57DF4406-5107-4588-9AC0-215A5FF11549}" type="parTrans" cxnId="{0DE94181-FDB7-4877-9F5F-5E28DEBED7BC}">
      <dgm:prSet/>
      <dgm:spPr/>
      <dgm:t>
        <a:bodyPr/>
        <a:lstStyle/>
        <a:p>
          <a:endParaRPr lang="ru-RU"/>
        </a:p>
      </dgm:t>
    </dgm:pt>
    <dgm:pt modelId="{5A5CF9DC-8B24-439C-B6E2-B1FBEE3B4D90}" type="sibTrans" cxnId="{0DE94181-FDB7-4877-9F5F-5E28DEBED7BC}">
      <dgm:prSet/>
      <dgm:spPr/>
      <dgm:t>
        <a:bodyPr/>
        <a:lstStyle/>
        <a:p>
          <a:endParaRPr lang="ru-RU"/>
        </a:p>
      </dgm:t>
    </dgm:pt>
    <dgm:pt modelId="{D74A2A9B-6F03-43BB-A128-23ECE925DBE3}" type="pres">
      <dgm:prSet presAssocID="{437B38AC-6508-41C9-B7CF-7A8BEFD01B42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D391C288-2113-4B1D-BD84-E14C0ABEAA9F}" type="pres">
      <dgm:prSet presAssocID="{7866F738-629A-4792-B021-122F6576089D}" presName="thickLine" presStyleLbl="alignNode1" presStyleIdx="0" presStyleCnt="1"/>
      <dgm:spPr/>
    </dgm:pt>
    <dgm:pt modelId="{5CA6F5CB-4B6B-4A0C-9E7B-ED2FBF0569AC}" type="pres">
      <dgm:prSet presAssocID="{7866F738-629A-4792-B021-122F6576089D}" presName="horz1" presStyleCnt="0"/>
      <dgm:spPr/>
    </dgm:pt>
    <dgm:pt modelId="{9782F549-F66E-4EE6-BD15-75FBF122B385}" type="pres">
      <dgm:prSet presAssocID="{7866F738-629A-4792-B021-122F6576089D}" presName="tx1" presStyleLbl="revTx" presStyleIdx="0" presStyleCnt="13"/>
      <dgm:spPr/>
      <dgm:t>
        <a:bodyPr/>
        <a:lstStyle/>
        <a:p>
          <a:endParaRPr lang="ru-RU"/>
        </a:p>
      </dgm:t>
    </dgm:pt>
    <dgm:pt modelId="{EF31B817-5170-42DC-BC35-8EA6EB51BBB5}" type="pres">
      <dgm:prSet presAssocID="{7866F738-629A-4792-B021-122F6576089D}" presName="vert1" presStyleCnt="0"/>
      <dgm:spPr/>
    </dgm:pt>
    <dgm:pt modelId="{AA8B637D-2525-4340-96D0-7924838CF735}" type="pres">
      <dgm:prSet presAssocID="{F3E0CCC2-36AD-4D5F-A0C9-E83B561743C9}" presName="vertSpace2a" presStyleCnt="0"/>
      <dgm:spPr/>
    </dgm:pt>
    <dgm:pt modelId="{E3545BCB-DB04-4D88-9D29-6E308BF4BA6D}" type="pres">
      <dgm:prSet presAssocID="{F3E0CCC2-36AD-4D5F-A0C9-E83B561743C9}" presName="horz2" presStyleCnt="0"/>
      <dgm:spPr/>
    </dgm:pt>
    <dgm:pt modelId="{4A3BCCE1-1118-4F54-AD18-8461304F0922}" type="pres">
      <dgm:prSet presAssocID="{F3E0CCC2-36AD-4D5F-A0C9-E83B561743C9}" presName="horzSpace2" presStyleCnt="0"/>
      <dgm:spPr/>
    </dgm:pt>
    <dgm:pt modelId="{04A7FF3A-4578-4C75-B624-934F5D8CC85A}" type="pres">
      <dgm:prSet presAssocID="{F3E0CCC2-36AD-4D5F-A0C9-E83B561743C9}" presName="tx2" presStyleLbl="revTx" presStyleIdx="1" presStyleCnt="13"/>
      <dgm:spPr/>
      <dgm:t>
        <a:bodyPr/>
        <a:lstStyle/>
        <a:p>
          <a:endParaRPr lang="ru-RU"/>
        </a:p>
      </dgm:t>
    </dgm:pt>
    <dgm:pt modelId="{B1851BA1-4F2D-4832-904A-BCB52EA282ED}" type="pres">
      <dgm:prSet presAssocID="{F3E0CCC2-36AD-4D5F-A0C9-E83B561743C9}" presName="vert2" presStyleCnt="0"/>
      <dgm:spPr/>
    </dgm:pt>
    <dgm:pt modelId="{90396713-C09A-48CB-A337-62F23B37BDEA}" type="pres">
      <dgm:prSet presAssocID="{F3E0CCC2-36AD-4D5F-A0C9-E83B561743C9}" presName="thinLine2b" presStyleLbl="callout" presStyleIdx="0" presStyleCnt="12"/>
      <dgm:spPr/>
    </dgm:pt>
    <dgm:pt modelId="{E84DAE09-00D3-4CAC-AAFB-A76444DE794F}" type="pres">
      <dgm:prSet presAssocID="{F3E0CCC2-36AD-4D5F-A0C9-E83B561743C9}" presName="vertSpace2b" presStyleCnt="0"/>
      <dgm:spPr/>
    </dgm:pt>
    <dgm:pt modelId="{0BD30260-9CDC-4F3B-96FE-EBB829845687}" type="pres">
      <dgm:prSet presAssocID="{9CC96D29-800D-4794-A53D-5FBCA53A6D6C}" presName="horz2" presStyleCnt="0"/>
      <dgm:spPr/>
    </dgm:pt>
    <dgm:pt modelId="{421D1F2B-A18B-48D1-8135-713FA43A598F}" type="pres">
      <dgm:prSet presAssocID="{9CC96D29-800D-4794-A53D-5FBCA53A6D6C}" presName="horzSpace2" presStyleCnt="0"/>
      <dgm:spPr/>
    </dgm:pt>
    <dgm:pt modelId="{F3A4AFAD-001B-40F6-9144-654A80D36D06}" type="pres">
      <dgm:prSet presAssocID="{9CC96D29-800D-4794-A53D-5FBCA53A6D6C}" presName="tx2" presStyleLbl="revTx" presStyleIdx="2" presStyleCnt="13"/>
      <dgm:spPr/>
      <dgm:t>
        <a:bodyPr/>
        <a:lstStyle/>
        <a:p>
          <a:endParaRPr lang="ru-RU"/>
        </a:p>
      </dgm:t>
    </dgm:pt>
    <dgm:pt modelId="{7B3BE94C-A598-40DD-BA38-112ACA282A87}" type="pres">
      <dgm:prSet presAssocID="{9CC96D29-800D-4794-A53D-5FBCA53A6D6C}" presName="vert2" presStyleCnt="0"/>
      <dgm:spPr/>
    </dgm:pt>
    <dgm:pt modelId="{94690DAF-C5EC-417B-9F1A-114A66FAAAFD}" type="pres">
      <dgm:prSet presAssocID="{9CC96D29-800D-4794-A53D-5FBCA53A6D6C}" presName="thinLine2b" presStyleLbl="callout" presStyleIdx="1" presStyleCnt="12"/>
      <dgm:spPr/>
    </dgm:pt>
    <dgm:pt modelId="{3DEADC7D-3C5F-48C5-8CAE-8749229059FB}" type="pres">
      <dgm:prSet presAssocID="{9CC96D29-800D-4794-A53D-5FBCA53A6D6C}" presName="vertSpace2b" presStyleCnt="0"/>
      <dgm:spPr/>
    </dgm:pt>
    <dgm:pt modelId="{B6C5FB01-A0EE-40BB-B199-9BA9396C20B2}" type="pres">
      <dgm:prSet presAssocID="{6DC5C3EA-CA13-466E-8968-0C577A3679DA}" presName="horz2" presStyleCnt="0"/>
      <dgm:spPr/>
    </dgm:pt>
    <dgm:pt modelId="{B95C97E8-221C-4737-8714-B42920408F41}" type="pres">
      <dgm:prSet presAssocID="{6DC5C3EA-CA13-466E-8968-0C577A3679DA}" presName="horzSpace2" presStyleCnt="0"/>
      <dgm:spPr/>
    </dgm:pt>
    <dgm:pt modelId="{6C1D229C-9A06-4A21-9EE9-CB8838D012C6}" type="pres">
      <dgm:prSet presAssocID="{6DC5C3EA-CA13-466E-8968-0C577A3679DA}" presName="tx2" presStyleLbl="revTx" presStyleIdx="3" presStyleCnt="13"/>
      <dgm:spPr/>
      <dgm:t>
        <a:bodyPr/>
        <a:lstStyle/>
        <a:p>
          <a:endParaRPr lang="ru-RU"/>
        </a:p>
      </dgm:t>
    </dgm:pt>
    <dgm:pt modelId="{75612513-D862-42B0-B589-80EC2C112841}" type="pres">
      <dgm:prSet presAssocID="{6DC5C3EA-CA13-466E-8968-0C577A3679DA}" presName="vert2" presStyleCnt="0"/>
      <dgm:spPr/>
    </dgm:pt>
    <dgm:pt modelId="{992C4A64-9889-4EB4-8438-6C38D3562C93}" type="pres">
      <dgm:prSet presAssocID="{6DC5C3EA-CA13-466E-8968-0C577A3679DA}" presName="thinLine2b" presStyleLbl="callout" presStyleIdx="2" presStyleCnt="12"/>
      <dgm:spPr/>
    </dgm:pt>
    <dgm:pt modelId="{A34915D1-0C7D-4178-A381-938B63185A41}" type="pres">
      <dgm:prSet presAssocID="{6DC5C3EA-CA13-466E-8968-0C577A3679DA}" presName="vertSpace2b" presStyleCnt="0"/>
      <dgm:spPr/>
    </dgm:pt>
    <dgm:pt modelId="{9C13FDFA-A397-4E65-B287-B346C5C95BD4}" type="pres">
      <dgm:prSet presAssocID="{A4EE9F2D-443E-4E78-9A59-14FDB7017605}" presName="horz2" presStyleCnt="0"/>
      <dgm:spPr/>
    </dgm:pt>
    <dgm:pt modelId="{01C72001-8C8C-4060-9DC9-C77A3F8B964F}" type="pres">
      <dgm:prSet presAssocID="{A4EE9F2D-443E-4E78-9A59-14FDB7017605}" presName="horzSpace2" presStyleCnt="0"/>
      <dgm:spPr/>
    </dgm:pt>
    <dgm:pt modelId="{6BCD12CE-4F52-40E4-B395-395C19006CE9}" type="pres">
      <dgm:prSet presAssocID="{A4EE9F2D-443E-4E78-9A59-14FDB7017605}" presName="tx2" presStyleLbl="revTx" presStyleIdx="4" presStyleCnt="13"/>
      <dgm:spPr/>
      <dgm:t>
        <a:bodyPr/>
        <a:lstStyle/>
        <a:p>
          <a:endParaRPr lang="ru-RU"/>
        </a:p>
      </dgm:t>
    </dgm:pt>
    <dgm:pt modelId="{966EF01B-68FD-437E-BA27-56D575EAAE5A}" type="pres">
      <dgm:prSet presAssocID="{A4EE9F2D-443E-4E78-9A59-14FDB7017605}" presName="vert2" presStyleCnt="0"/>
      <dgm:spPr/>
    </dgm:pt>
    <dgm:pt modelId="{CA174C84-2CD1-44C1-B398-B8EB20AA7A60}" type="pres">
      <dgm:prSet presAssocID="{A4EE9F2D-443E-4E78-9A59-14FDB7017605}" presName="thinLine2b" presStyleLbl="callout" presStyleIdx="3" presStyleCnt="12"/>
      <dgm:spPr/>
    </dgm:pt>
    <dgm:pt modelId="{07E4B527-9717-47A7-A03F-9934BB7E7ED0}" type="pres">
      <dgm:prSet presAssocID="{A4EE9F2D-443E-4E78-9A59-14FDB7017605}" presName="vertSpace2b" presStyleCnt="0"/>
      <dgm:spPr/>
    </dgm:pt>
    <dgm:pt modelId="{916DF1D5-FCAF-4ABC-8442-364E97D12403}" type="pres">
      <dgm:prSet presAssocID="{C8E2F9F6-6939-4420-9259-1D76F555B610}" presName="horz2" presStyleCnt="0"/>
      <dgm:spPr/>
    </dgm:pt>
    <dgm:pt modelId="{D67C611F-9941-42E4-9FEF-A4E22D7E62EF}" type="pres">
      <dgm:prSet presAssocID="{C8E2F9F6-6939-4420-9259-1D76F555B610}" presName="horzSpace2" presStyleCnt="0"/>
      <dgm:spPr/>
    </dgm:pt>
    <dgm:pt modelId="{BF17A530-2FD3-440F-B26B-81368FA3171A}" type="pres">
      <dgm:prSet presAssocID="{C8E2F9F6-6939-4420-9259-1D76F555B610}" presName="tx2" presStyleLbl="revTx" presStyleIdx="5" presStyleCnt="13"/>
      <dgm:spPr/>
      <dgm:t>
        <a:bodyPr/>
        <a:lstStyle/>
        <a:p>
          <a:endParaRPr lang="ru-RU"/>
        </a:p>
      </dgm:t>
    </dgm:pt>
    <dgm:pt modelId="{A0F4608C-5654-48A1-8E3E-5418A9D4ED31}" type="pres">
      <dgm:prSet presAssocID="{C8E2F9F6-6939-4420-9259-1D76F555B610}" presName="vert2" presStyleCnt="0"/>
      <dgm:spPr/>
    </dgm:pt>
    <dgm:pt modelId="{0A4DEC3B-4433-45B4-B12A-77DA021EEFD3}" type="pres">
      <dgm:prSet presAssocID="{C8E2F9F6-6939-4420-9259-1D76F555B610}" presName="thinLine2b" presStyleLbl="callout" presStyleIdx="4" presStyleCnt="12"/>
      <dgm:spPr/>
    </dgm:pt>
    <dgm:pt modelId="{653C4704-ABEC-49C0-916A-5BDC6D15AFCB}" type="pres">
      <dgm:prSet presAssocID="{C8E2F9F6-6939-4420-9259-1D76F555B610}" presName="vertSpace2b" presStyleCnt="0"/>
      <dgm:spPr/>
    </dgm:pt>
    <dgm:pt modelId="{94807CA1-1D2D-46C2-99ED-52E6590C98C5}" type="pres">
      <dgm:prSet presAssocID="{7F7866E4-ECD8-4AFA-8895-ECF3BCE56F2A}" presName="horz2" presStyleCnt="0"/>
      <dgm:spPr/>
    </dgm:pt>
    <dgm:pt modelId="{FBBF3CDD-B50C-48E3-B462-C6236EC13816}" type="pres">
      <dgm:prSet presAssocID="{7F7866E4-ECD8-4AFA-8895-ECF3BCE56F2A}" presName="horzSpace2" presStyleCnt="0"/>
      <dgm:spPr/>
    </dgm:pt>
    <dgm:pt modelId="{503C11B6-8F54-4158-A4C1-ACC54768BBCF}" type="pres">
      <dgm:prSet presAssocID="{7F7866E4-ECD8-4AFA-8895-ECF3BCE56F2A}" presName="tx2" presStyleLbl="revTx" presStyleIdx="6" presStyleCnt="13"/>
      <dgm:spPr/>
      <dgm:t>
        <a:bodyPr/>
        <a:lstStyle/>
        <a:p>
          <a:endParaRPr lang="ru-RU"/>
        </a:p>
      </dgm:t>
    </dgm:pt>
    <dgm:pt modelId="{C06256DB-CE3D-4644-9330-EF7900D87851}" type="pres">
      <dgm:prSet presAssocID="{7F7866E4-ECD8-4AFA-8895-ECF3BCE56F2A}" presName="vert2" presStyleCnt="0"/>
      <dgm:spPr/>
    </dgm:pt>
    <dgm:pt modelId="{14B89B1F-9F18-47C4-85D4-0C0017FA1896}" type="pres">
      <dgm:prSet presAssocID="{7F7866E4-ECD8-4AFA-8895-ECF3BCE56F2A}" presName="thinLine2b" presStyleLbl="callout" presStyleIdx="5" presStyleCnt="12"/>
      <dgm:spPr/>
    </dgm:pt>
    <dgm:pt modelId="{F1C8C5C9-548A-412B-81C3-4F2CDC721DD2}" type="pres">
      <dgm:prSet presAssocID="{7F7866E4-ECD8-4AFA-8895-ECF3BCE56F2A}" presName="vertSpace2b" presStyleCnt="0"/>
      <dgm:spPr/>
    </dgm:pt>
    <dgm:pt modelId="{1D613B25-4E91-440F-961C-E7A3293AEA37}" type="pres">
      <dgm:prSet presAssocID="{9F6C6FB2-F6EA-4F22-86BC-7EB5F50D40C9}" presName="horz2" presStyleCnt="0"/>
      <dgm:spPr/>
    </dgm:pt>
    <dgm:pt modelId="{39851246-09B6-4411-8442-262A09E1669E}" type="pres">
      <dgm:prSet presAssocID="{9F6C6FB2-F6EA-4F22-86BC-7EB5F50D40C9}" presName="horzSpace2" presStyleCnt="0"/>
      <dgm:spPr/>
    </dgm:pt>
    <dgm:pt modelId="{F31AC355-66E5-4D37-913E-99A8E3FEFB81}" type="pres">
      <dgm:prSet presAssocID="{9F6C6FB2-F6EA-4F22-86BC-7EB5F50D40C9}" presName="tx2" presStyleLbl="revTx" presStyleIdx="7" presStyleCnt="13"/>
      <dgm:spPr/>
      <dgm:t>
        <a:bodyPr/>
        <a:lstStyle/>
        <a:p>
          <a:endParaRPr lang="ru-RU"/>
        </a:p>
      </dgm:t>
    </dgm:pt>
    <dgm:pt modelId="{DCB33312-2FD2-4730-BFFF-3782993B1A3F}" type="pres">
      <dgm:prSet presAssocID="{9F6C6FB2-F6EA-4F22-86BC-7EB5F50D40C9}" presName="vert2" presStyleCnt="0"/>
      <dgm:spPr/>
    </dgm:pt>
    <dgm:pt modelId="{13FF7286-622F-4D02-BC9B-991A4FB8F9A1}" type="pres">
      <dgm:prSet presAssocID="{9F6C6FB2-F6EA-4F22-86BC-7EB5F50D40C9}" presName="thinLine2b" presStyleLbl="callout" presStyleIdx="6" presStyleCnt="12"/>
      <dgm:spPr/>
    </dgm:pt>
    <dgm:pt modelId="{13BCF20B-BE73-4806-B203-5A9276C0B214}" type="pres">
      <dgm:prSet presAssocID="{9F6C6FB2-F6EA-4F22-86BC-7EB5F50D40C9}" presName="vertSpace2b" presStyleCnt="0"/>
      <dgm:spPr/>
    </dgm:pt>
    <dgm:pt modelId="{19D972D5-E6AE-46D7-ACB1-CC46B2D7EE1A}" type="pres">
      <dgm:prSet presAssocID="{68BEA4F2-BF8E-40AA-B0F1-84893686EA93}" presName="horz2" presStyleCnt="0"/>
      <dgm:spPr/>
    </dgm:pt>
    <dgm:pt modelId="{C3176177-7FAF-4A6E-8398-3E9477973AFE}" type="pres">
      <dgm:prSet presAssocID="{68BEA4F2-BF8E-40AA-B0F1-84893686EA93}" presName="horzSpace2" presStyleCnt="0"/>
      <dgm:spPr/>
    </dgm:pt>
    <dgm:pt modelId="{381FF10A-6DED-4D73-A771-948212D89D3F}" type="pres">
      <dgm:prSet presAssocID="{68BEA4F2-BF8E-40AA-B0F1-84893686EA93}" presName="tx2" presStyleLbl="revTx" presStyleIdx="8" presStyleCnt="13"/>
      <dgm:spPr/>
      <dgm:t>
        <a:bodyPr/>
        <a:lstStyle/>
        <a:p>
          <a:endParaRPr lang="ru-RU"/>
        </a:p>
      </dgm:t>
    </dgm:pt>
    <dgm:pt modelId="{273E8913-8210-4D81-9DC0-A8EC23468533}" type="pres">
      <dgm:prSet presAssocID="{68BEA4F2-BF8E-40AA-B0F1-84893686EA93}" presName="vert2" presStyleCnt="0"/>
      <dgm:spPr/>
    </dgm:pt>
    <dgm:pt modelId="{5601B182-FB05-4F6C-B1C7-4A82357A7B9E}" type="pres">
      <dgm:prSet presAssocID="{68BEA4F2-BF8E-40AA-B0F1-84893686EA93}" presName="thinLine2b" presStyleLbl="callout" presStyleIdx="7" presStyleCnt="12"/>
      <dgm:spPr/>
    </dgm:pt>
    <dgm:pt modelId="{E50E3DD9-B3B2-4837-BA30-A07AA377835C}" type="pres">
      <dgm:prSet presAssocID="{68BEA4F2-BF8E-40AA-B0F1-84893686EA93}" presName="vertSpace2b" presStyleCnt="0"/>
      <dgm:spPr/>
    </dgm:pt>
    <dgm:pt modelId="{64C8972D-4823-4010-B245-2A09CC38C724}" type="pres">
      <dgm:prSet presAssocID="{D1ACD1DB-FC67-479E-98E2-1C265E31E606}" presName="horz2" presStyleCnt="0"/>
      <dgm:spPr/>
    </dgm:pt>
    <dgm:pt modelId="{4B01BC15-6D23-43C1-AC02-8B900F50A33E}" type="pres">
      <dgm:prSet presAssocID="{D1ACD1DB-FC67-479E-98E2-1C265E31E606}" presName="horzSpace2" presStyleCnt="0"/>
      <dgm:spPr/>
    </dgm:pt>
    <dgm:pt modelId="{5D5D6B95-2534-41B5-80A9-C5EF4865F129}" type="pres">
      <dgm:prSet presAssocID="{D1ACD1DB-FC67-479E-98E2-1C265E31E606}" presName="tx2" presStyleLbl="revTx" presStyleIdx="9" presStyleCnt="13"/>
      <dgm:spPr/>
      <dgm:t>
        <a:bodyPr/>
        <a:lstStyle/>
        <a:p>
          <a:endParaRPr lang="ru-RU"/>
        </a:p>
      </dgm:t>
    </dgm:pt>
    <dgm:pt modelId="{EC85A14E-2DE5-494A-B632-2AE3EAB63191}" type="pres">
      <dgm:prSet presAssocID="{D1ACD1DB-FC67-479E-98E2-1C265E31E606}" presName="vert2" presStyleCnt="0"/>
      <dgm:spPr/>
    </dgm:pt>
    <dgm:pt modelId="{3D46BD29-FFF4-4DEB-806D-42CE02D3E1FB}" type="pres">
      <dgm:prSet presAssocID="{D1ACD1DB-FC67-479E-98E2-1C265E31E606}" presName="thinLine2b" presStyleLbl="callout" presStyleIdx="8" presStyleCnt="12"/>
      <dgm:spPr/>
    </dgm:pt>
    <dgm:pt modelId="{6DB58A1D-F714-4B31-B34C-4A679BE1A1EC}" type="pres">
      <dgm:prSet presAssocID="{D1ACD1DB-FC67-479E-98E2-1C265E31E606}" presName="vertSpace2b" presStyleCnt="0"/>
      <dgm:spPr/>
    </dgm:pt>
    <dgm:pt modelId="{1E22D69D-0F50-45B6-BD99-039C979FD202}" type="pres">
      <dgm:prSet presAssocID="{6429739A-778E-4992-90EB-5CE9C26305B2}" presName="horz2" presStyleCnt="0"/>
      <dgm:spPr/>
    </dgm:pt>
    <dgm:pt modelId="{09164FC3-2921-4B13-9D16-9F60CA5E7261}" type="pres">
      <dgm:prSet presAssocID="{6429739A-778E-4992-90EB-5CE9C26305B2}" presName="horzSpace2" presStyleCnt="0"/>
      <dgm:spPr/>
    </dgm:pt>
    <dgm:pt modelId="{E85FFC0F-7B66-4EF7-B6AE-9301A0100A49}" type="pres">
      <dgm:prSet presAssocID="{6429739A-778E-4992-90EB-5CE9C26305B2}" presName="tx2" presStyleLbl="revTx" presStyleIdx="10" presStyleCnt="13"/>
      <dgm:spPr/>
      <dgm:t>
        <a:bodyPr/>
        <a:lstStyle/>
        <a:p>
          <a:endParaRPr lang="ru-RU"/>
        </a:p>
      </dgm:t>
    </dgm:pt>
    <dgm:pt modelId="{A9072A03-BD07-4A17-8427-92D506C7C438}" type="pres">
      <dgm:prSet presAssocID="{6429739A-778E-4992-90EB-5CE9C26305B2}" presName="vert2" presStyleCnt="0"/>
      <dgm:spPr/>
    </dgm:pt>
    <dgm:pt modelId="{0FD22A2B-54BB-4957-ABD1-136791E07245}" type="pres">
      <dgm:prSet presAssocID="{6429739A-778E-4992-90EB-5CE9C26305B2}" presName="thinLine2b" presStyleLbl="callout" presStyleIdx="9" presStyleCnt="12"/>
      <dgm:spPr/>
    </dgm:pt>
    <dgm:pt modelId="{530DD2D5-94E7-4253-A07D-0299479EC520}" type="pres">
      <dgm:prSet presAssocID="{6429739A-778E-4992-90EB-5CE9C26305B2}" presName="vertSpace2b" presStyleCnt="0"/>
      <dgm:spPr/>
    </dgm:pt>
    <dgm:pt modelId="{A48F7F74-9A3E-49ED-B4C7-4C3A2B183166}" type="pres">
      <dgm:prSet presAssocID="{18CBB41B-6029-4F82-ADE4-45BD12296DF8}" presName="horz2" presStyleCnt="0"/>
      <dgm:spPr/>
    </dgm:pt>
    <dgm:pt modelId="{8B9DA32C-918F-4459-8BC5-F42BC80D61DE}" type="pres">
      <dgm:prSet presAssocID="{18CBB41B-6029-4F82-ADE4-45BD12296DF8}" presName="horzSpace2" presStyleCnt="0"/>
      <dgm:spPr/>
    </dgm:pt>
    <dgm:pt modelId="{8F3157DF-574F-4DBD-81F1-74220858770A}" type="pres">
      <dgm:prSet presAssocID="{18CBB41B-6029-4F82-ADE4-45BD12296DF8}" presName="tx2" presStyleLbl="revTx" presStyleIdx="11" presStyleCnt="13"/>
      <dgm:spPr/>
      <dgm:t>
        <a:bodyPr/>
        <a:lstStyle/>
        <a:p>
          <a:endParaRPr lang="ru-RU"/>
        </a:p>
      </dgm:t>
    </dgm:pt>
    <dgm:pt modelId="{0F9628A4-EEC7-4554-A1C7-A143C488B5C6}" type="pres">
      <dgm:prSet presAssocID="{18CBB41B-6029-4F82-ADE4-45BD12296DF8}" presName="vert2" presStyleCnt="0"/>
      <dgm:spPr/>
    </dgm:pt>
    <dgm:pt modelId="{ECB119EC-7C82-4749-A166-5FAFB407F0CD}" type="pres">
      <dgm:prSet presAssocID="{18CBB41B-6029-4F82-ADE4-45BD12296DF8}" presName="thinLine2b" presStyleLbl="callout" presStyleIdx="10" presStyleCnt="12"/>
      <dgm:spPr/>
    </dgm:pt>
    <dgm:pt modelId="{5B762904-9145-4DA6-AF6D-A29BD521D8F4}" type="pres">
      <dgm:prSet presAssocID="{18CBB41B-6029-4F82-ADE4-45BD12296DF8}" presName="vertSpace2b" presStyleCnt="0"/>
      <dgm:spPr/>
    </dgm:pt>
    <dgm:pt modelId="{246B0814-58D2-4426-BBB3-0A7ADB470B40}" type="pres">
      <dgm:prSet presAssocID="{87AF6CAD-FBCC-45EF-AB9B-A6177117EAF0}" presName="horz2" presStyleCnt="0"/>
      <dgm:spPr/>
    </dgm:pt>
    <dgm:pt modelId="{F977A6A6-94AA-456B-9D90-2066269DE994}" type="pres">
      <dgm:prSet presAssocID="{87AF6CAD-FBCC-45EF-AB9B-A6177117EAF0}" presName="horzSpace2" presStyleCnt="0"/>
      <dgm:spPr/>
    </dgm:pt>
    <dgm:pt modelId="{BB1F24DF-3BAE-41B1-A77F-63A662C55796}" type="pres">
      <dgm:prSet presAssocID="{87AF6CAD-FBCC-45EF-AB9B-A6177117EAF0}" presName="tx2" presStyleLbl="revTx" presStyleIdx="12" presStyleCnt="13"/>
      <dgm:spPr/>
      <dgm:t>
        <a:bodyPr/>
        <a:lstStyle/>
        <a:p>
          <a:endParaRPr lang="ru-RU"/>
        </a:p>
      </dgm:t>
    </dgm:pt>
    <dgm:pt modelId="{FD9B8E15-48B0-4B27-9E34-A5880FCBD125}" type="pres">
      <dgm:prSet presAssocID="{87AF6CAD-FBCC-45EF-AB9B-A6177117EAF0}" presName="vert2" presStyleCnt="0"/>
      <dgm:spPr/>
    </dgm:pt>
    <dgm:pt modelId="{69EB3D5A-A42B-40CF-839E-2323D720380F}" type="pres">
      <dgm:prSet presAssocID="{87AF6CAD-FBCC-45EF-AB9B-A6177117EAF0}" presName="thinLine2b" presStyleLbl="callout" presStyleIdx="11" presStyleCnt="12"/>
      <dgm:spPr/>
    </dgm:pt>
    <dgm:pt modelId="{E73D1B11-F600-4095-87F1-072D0BADC029}" type="pres">
      <dgm:prSet presAssocID="{87AF6CAD-FBCC-45EF-AB9B-A6177117EAF0}" presName="vertSpace2b" presStyleCnt="0"/>
      <dgm:spPr/>
    </dgm:pt>
  </dgm:ptLst>
  <dgm:cxnLst>
    <dgm:cxn modelId="{8ED2BAD3-0ECC-4FD4-A0A0-62DD7DD39850}" type="presOf" srcId="{9F6C6FB2-F6EA-4F22-86BC-7EB5F50D40C9}" destId="{F31AC355-66E5-4D37-913E-99A8E3FEFB81}" srcOrd="0" destOrd="0" presId="urn:microsoft.com/office/officeart/2008/layout/LinedList"/>
    <dgm:cxn modelId="{61601D64-B132-4281-B7A9-26AF769B2649}" type="presOf" srcId="{D1ACD1DB-FC67-479E-98E2-1C265E31E606}" destId="{5D5D6B95-2534-41B5-80A9-C5EF4865F129}" srcOrd="0" destOrd="0" presId="urn:microsoft.com/office/officeart/2008/layout/LinedList"/>
    <dgm:cxn modelId="{0CCD933A-12D6-4A84-A694-F3B96BC53746}" type="presOf" srcId="{6DC5C3EA-CA13-466E-8968-0C577A3679DA}" destId="{6C1D229C-9A06-4A21-9EE9-CB8838D012C6}" srcOrd="0" destOrd="0" presId="urn:microsoft.com/office/officeart/2008/layout/LinedList"/>
    <dgm:cxn modelId="{41F2A73B-022E-4B3F-963F-E05C54D0BBF5}" srcId="{7866F738-629A-4792-B021-122F6576089D}" destId="{6429739A-778E-4992-90EB-5CE9C26305B2}" srcOrd="9" destOrd="0" parTransId="{64A1168D-84BE-434C-A211-4AE7E672DFA5}" sibTransId="{AA44EF5C-BAA8-4105-B686-302BEA096D54}"/>
    <dgm:cxn modelId="{8C4CD78B-3EA3-4A43-9F83-A0D07D241D8F}" type="presOf" srcId="{437B38AC-6508-41C9-B7CF-7A8BEFD01B42}" destId="{D74A2A9B-6F03-43BB-A128-23ECE925DBE3}" srcOrd="0" destOrd="0" presId="urn:microsoft.com/office/officeart/2008/layout/LinedList"/>
    <dgm:cxn modelId="{E7C44825-2305-4374-8CE5-819645C4FD58}" srcId="{7866F738-629A-4792-B021-122F6576089D}" destId="{C8E2F9F6-6939-4420-9259-1D76F555B610}" srcOrd="4" destOrd="0" parTransId="{02C7BE84-236D-4269-BD85-B1D4F1C1A007}" sibTransId="{74F5CA3D-E7D6-4281-88A6-A412DB69A900}"/>
    <dgm:cxn modelId="{11E44719-0B6E-4AAE-9A94-D0115D7788F8}" type="presOf" srcId="{7866F738-629A-4792-B021-122F6576089D}" destId="{9782F549-F66E-4EE6-BD15-75FBF122B385}" srcOrd="0" destOrd="0" presId="urn:microsoft.com/office/officeart/2008/layout/LinedList"/>
    <dgm:cxn modelId="{B41E2B57-D5A2-4DA0-8A20-36F1757017C9}" type="presOf" srcId="{68BEA4F2-BF8E-40AA-B0F1-84893686EA93}" destId="{381FF10A-6DED-4D73-A771-948212D89D3F}" srcOrd="0" destOrd="0" presId="urn:microsoft.com/office/officeart/2008/layout/LinedList"/>
    <dgm:cxn modelId="{0DE94181-FDB7-4877-9F5F-5E28DEBED7BC}" srcId="{7866F738-629A-4792-B021-122F6576089D}" destId="{87AF6CAD-FBCC-45EF-AB9B-A6177117EAF0}" srcOrd="11" destOrd="0" parTransId="{57DF4406-5107-4588-9AC0-215A5FF11549}" sibTransId="{5A5CF9DC-8B24-439C-B6E2-B1FBEE3B4D90}"/>
    <dgm:cxn modelId="{6CE95E61-108F-4532-8110-D48824441E29}" srcId="{7866F738-629A-4792-B021-122F6576089D}" destId="{9F6C6FB2-F6EA-4F22-86BC-7EB5F50D40C9}" srcOrd="6" destOrd="0" parTransId="{511658A6-EBC7-41F2-9AE2-C8EC76FFB990}" sibTransId="{F7112B5B-5351-49E8-8FEE-60A4D27BE60D}"/>
    <dgm:cxn modelId="{F47194F3-A708-4F38-846F-54B1E564FCF4}" type="presOf" srcId="{6429739A-778E-4992-90EB-5CE9C26305B2}" destId="{E85FFC0F-7B66-4EF7-B6AE-9301A0100A49}" srcOrd="0" destOrd="0" presId="urn:microsoft.com/office/officeart/2008/layout/LinedList"/>
    <dgm:cxn modelId="{E10652D4-C4EF-4DE8-88EF-A9DBC5982299}" type="presOf" srcId="{9CC96D29-800D-4794-A53D-5FBCA53A6D6C}" destId="{F3A4AFAD-001B-40F6-9144-654A80D36D06}" srcOrd="0" destOrd="0" presId="urn:microsoft.com/office/officeart/2008/layout/LinedList"/>
    <dgm:cxn modelId="{4B7A90D7-1153-42A4-A6C7-2876D4A35DA0}" srcId="{7866F738-629A-4792-B021-122F6576089D}" destId="{18CBB41B-6029-4F82-ADE4-45BD12296DF8}" srcOrd="10" destOrd="0" parTransId="{8B83367B-E8C3-4C22-BB71-9C90FB551798}" sibTransId="{9E5583F6-447C-4AB7-BE44-AD760A3C3F97}"/>
    <dgm:cxn modelId="{88E26223-0E82-497E-AE29-D4F8DF9F0233}" type="presOf" srcId="{C8E2F9F6-6939-4420-9259-1D76F555B610}" destId="{BF17A530-2FD3-440F-B26B-81368FA3171A}" srcOrd="0" destOrd="0" presId="urn:microsoft.com/office/officeart/2008/layout/LinedList"/>
    <dgm:cxn modelId="{9C3C049C-CEE8-43F3-A946-54E0C6520AA1}" srcId="{7866F738-629A-4792-B021-122F6576089D}" destId="{D1ACD1DB-FC67-479E-98E2-1C265E31E606}" srcOrd="8" destOrd="0" parTransId="{7B2F1D5D-002C-4936-B2BD-F22659C367CB}" sibTransId="{541CCBE0-ABA8-444A-BCAB-6A7B0AEA8A92}"/>
    <dgm:cxn modelId="{C63262D8-8CDA-42A7-81A9-14AD2069ACE5}" type="presOf" srcId="{7F7866E4-ECD8-4AFA-8895-ECF3BCE56F2A}" destId="{503C11B6-8F54-4158-A4C1-ACC54768BBCF}" srcOrd="0" destOrd="0" presId="urn:microsoft.com/office/officeart/2008/layout/LinedList"/>
    <dgm:cxn modelId="{7F90769A-8952-4F25-92F9-3D46325C2B1D}" srcId="{437B38AC-6508-41C9-B7CF-7A8BEFD01B42}" destId="{7866F738-629A-4792-B021-122F6576089D}" srcOrd="0" destOrd="0" parTransId="{64474B9D-FC15-4B5D-ACC2-0C53D261BF54}" sibTransId="{AF47E0FE-2508-43B1-B26D-68DCB503F00C}"/>
    <dgm:cxn modelId="{DAC98E09-14CD-4C75-AF02-9DB718D6247A}" srcId="{7866F738-629A-4792-B021-122F6576089D}" destId="{F3E0CCC2-36AD-4D5F-A0C9-E83B561743C9}" srcOrd="0" destOrd="0" parTransId="{6B4B40EC-FD8A-450E-A7D2-9DB24F2AC5A4}" sibTransId="{76687E31-259C-4951-8864-C16455371BCF}"/>
    <dgm:cxn modelId="{EDF7980D-90D0-47C5-9B70-2D2421E8B5AB}" srcId="{7866F738-629A-4792-B021-122F6576089D}" destId="{A4EE9F2D-443E-4E78-9A59-14FDB7017605}" srcOrd="3" destOrd="0" parTransId="{2C15BD8E-7711-486B-9BC4-99BA94862E10}" sibTransId="{85E5FF42-CA83-47CF-B204-25F530267CB0}"/>
    <dgm:cxn modelId="{8B58C6E7-A82C-41CD-8E70-772FAA38DFE2}" type="presOf" srcId="{F3E0CCC2-36AD-4D5F-A0C9-E83B561743C9}" destId="{04A7FF3A-4578-4C75-B624-934F5D8CC85A}" srcOrd="0" destOrd="0" presId="urn:microsoft.com/office/officeart/2008/layout/LinedList"/>
    <dgm:cxn modelId="{986BA8AE-C337-4826-8576-B8003B3AD9B1}" type="presOf" srcId="{18CBB41B-6029-4F82-ADE4-45BD12296DF8}" destId="{8F3157DF-574F-4DBD-81F1-74220858770A}" srcOrd="0" destOrd="0" presId="urn:microsoft.com/office/officeart/2008/layout/LinedList"/>
    <dgm:cxn modelId="{E710D0FD-7A88-4AEB-87D0-05730220476E}" srcId="{7866F738-629A-4792-B021-122F6576089D}" destId="{68BEA4F2-BF8E-40AA-B0F1-84893686EA93}" srcOrd="7" destOrd="0" parTransId="{B5F20CC9-7707-4414-8D61-FF8ACCDD1D38}" sibTransId="{6AD72004-F753-4A38-9D39-07C6418333F7}"/>
    <dgm:cxn modelId="{47BA06DD-853B-48CE-A5D0-76B3584721DB}" type="presOf" srcId="{87AF6CAD-FBCC-45EF-AB9B-A6177117EAF0}" destId="{BB1F24DF-3BAE-41B1-A77F-63A662C55796}" srcOrd="0" destOrd="0" presId="urn:microsoft.com/office/officeart/2008/layout/LinedList"/>
    <dgm:cxn modelId="{161CFB39-7783-4D16-AB5D-2805FACF6C60}" srcId="{7866F738-629A-4792-B021-122F6576089D}" destId="{7F7866E4-ECD8-4AFA-8895-ECF3BCE56F2A}" srcOrd="5" destOrd="0" parTransId="{BD32C140-7F32-437E-8A85-160420CD0743}" sibTransId="{F9DEABDF-BD42-4764-A3B4-3A100AF371C5}"/>
    <dgm:cxn modelId="{EDD2F0F7-E583-496C-BA43-EC5558649F68}" type="presOf" srcId="{A4EE9F2D-443E-4E78-9A59-14FDB7017605}" destId="{6BCD12CE-4F52-40E4-B395-395C19006CE9}" srcOrd="0" destOrd="0" presId="urn:microsoft.com/office/officeart/2008/layout/LinedList"/>
    <dgm:cxn modelId="{52DBAFC5-A680-4AE0-BCEE-D44F92A71533}" srcId="{7866F738-629A-4792-B021-122F6576089D}" destId="{9CC96D29-800D-4794-A53D-5FBCA53A6D6C}" srcOrd="1" destOrd="0" parTransId="{E2F19B83-AD78-4BB6-803F-26D05F9323CF}" sibTransId="{6545E7D9-A10C-4E11-B4C5-198466588417}"/>
    <dgm:cxn modelId="{E5EB1AC7-C788-4677-B17B-985C220D63E5}" srcId="{7866F738-629A-4792-B021-122F6576089D}" destId="{6DC5C3EA-CA13-466E-8968-0C577A3679DA}" srcOrd="2" destOrd="0" parTransId="{D1254D4D-2C62-4648-9632-850BBF8A4D92}" sibTransId="{0B11E80E-7882-41AB-AD18-9F6EADBF5200}"/>
    <dgm:cxn modelId="{D871F5AB-84E6-490F-BBE8-96E6C74C83C9}" type="presParOf" srcId="{D74A2A9B-6F03-43BB-A128-23ECE925DBE3}" destId="{D391C288-2113-4B1D-BD84-E14C0ABEAA9F}" srcOrd="0" destOrd="0" presId="urn:microsoft.com/office/officeart/2008/layout/LinedList"/>
    <dgm:cxn modelId="{DDD96BDD-6DF1-44F9-A738-3649904DA881}" type="presParOf" srcId="{D74A2A9B-6F03-43BB-A128-23ECE925DBE3}" destId="{5CA6F5CB-4B6B-4A0C-9E7B-ED2FBF0569AC}" srcOrd="1" destOrd="0" presId="urn:microsoft.com/office/officeart/2008/layout/LinedList"/>
    <dgm:cxn modelId="{AB8A4A97-F8AC-4B6F-9F35-18D770C6EC14}" type="presParOf" srcId="{5CA6F5CB-4B6B-4A0C-9E7B-ED2FBF0569AC}" destId="{9782F549-F66E-4EE6-BD15-75FBF122B385}" srcOrd="0" destOrd="0" presId="urn:microsoft.com/office/officeart/2008/layout/LinedList"/>
    <dgm:cxn modelId="{E5A9C8B4-3AB3-41E2-BAFD-E6554152CD85}" type="presParOf" srcId="{5CA6F5CB-4B6B-4A0C-9E7B-ED2FBF0569AC}" destId="{EF31B817-5170-42DC-BC35-8EA6EB51BBB5}" srcOrd="1" destOrd="0" presId="urn:microsoft.com/office/officeart/2008/layout/LinedList"/>
    <dgm:cxn modelId="{B97EEDE6-00E7-4648-80EF-AA96C49F3AB7}" type="presParOf" srcId="{EF31B817-5170-42DC-BC35-8EA6EB51BBB5}" destId="{AA8B637D-2525-4340-96D0-7924838CF735}" srcOrd="0" destOrd="0" presId="urn:microsoft.com/office/officeart/2008/layout/LinedList"/>
    <dgm:cxn modelId="{75A73356-D6A0-4BB6-8525-0D128BED2E25}" type="presParOf" srcId="{EF31B817-5170-42DC-BC35-8EA6EB51BBB5}" destId="{E3545BCB-DB04-4D88-9D29-6E308BF4BA6D}" srcOrd="1" destOrd="0" presId="urn:microsoft.com/office/officeart/2008/layout/LinedList"/>
    <dgm:cxn modelId="{9E8AB3BE-C6DD-4A8A-8191-F964183461D2}" type="presParOf" srcId="{E3545BCB-DB04-4D88-9D29-6E308BF4BA6D}" destId="{4A3BCCE1-1118-4F54-AD18-8461304F0922}" srcOrd="0" destOrd="0" presId="urn:microsoft.com/office/officeart/2008/layout/LinedList"/>
    <dgm:cxn modelId="{A7A1F45F-ADCE-49E5-A585-5EF573995312}" type="presParOf" srcId="{E3545BCB-DB04-4D88-9D29-6E308BF4BA6D}" destId="{04A7FF3A-4578-4C75-B624-934F5D8CC85A}" srcOrd="1" destOrd="0" presId="urn:microsoft.com/office/officeart/2008/layout/LinedList"/>
    <dgm:cxn modelId="{E6BFABA2-4F99-49CF-B3CA-F58B8E9F1042}" type="presParOf" srcId="{E3545BCB-DB04-4D88-9D29-6E308BF4BA6D}" destId="{B1851BA1-4F2D-4832-904A-BCB52EA282ED}" srcOrd="2" destOrd="0" presId="urn:microsoft.com/office/officeart/2008/layout/LinedList"/>
    <dgm:cxn modelId="{BF4ACC16-0427-4B89-BD8A-CAF98BE9064F}" type="presParOf" srcId="{EF31B817-5170-42DC-BC35-8EA6EB51BBB5}" destId="{90396713-C09A-48CB-A337-62F23B37BDEA}" srcOrd="2" destOrd="0" presId="urn:microsoft.com/office/officeart/2008/layout/LinedList"/>
    <dgm:cxn modelId="{D4AE102D-8CD2-4BC7-A0D2-B34718EE327C}" type="presParOf" srcId="{EF31B817-5170-42DC-BC35-8EA6EB51BBB5}" destId="{E84DAE09-00D3-4CAC-AAFB-A76444DE794F}" srcOrd="3" destOrd="0" presId="urn:microsoft.com/office/officeart/2008/layout/LinedList"/>
    <dgm:cxn modelId="{CD4033F9-C010-4F3E-9356-426045848FF6}" type="presParOf" srcId="{EF31B817-5170-42DC-BC35-8EA6EB51BBB5}" destId="{0BD30260-9CDC-4F3B-96FE-EBB829845687}" srcOrd="4" destOrd="0" presId="urn:microsoft.com/office/officeart/2008/layout/LinedList"/>
    <dgm:cxn modelId="{230D543F-A0C5-4D25-BF4C-59BA60AE59A2}" type="presParOf" srcId="{0BD30260-9CDC-4F3B-96FE-EBB829845687}" destId="{421D1F2B-A18B-48D1-8135-713FA43A598F}" srcOrd="0" destOrd="0" presId="urn:microsoft.com/office/officeart/2008/layout/LinedList"/>
    <dgm:cxn modelId="{1A9F9CD1-0A53-41D6-8A49-908D898E1EC5}" type="presParOf" srcId="{0BD30260-9CDC-4F3B-96FE-EBB829845687}" destId="{F3A4AFAD-001B-40F6-9144-654A80D36D06}" srcOrd="1" destOrd="0" presId="urn:microsoft.com/office/officeart/2008/layout/LinedList"/>
    <dgm:cxn modelId="{2F36AD9C-9E6F-4C14-970A-FC9295DE27A6}" type="presParOf" srcId="{0BD30260-9CDC-4F3B-96FE-EBB829845687}" destId="{7B3BE94C-A598-40DD-BA38-112ACA282A87}" srcOrd="2" destOrd="0" presId="urn:microsoft.com/office/officeart/2008/layout/LinedList"/>
    <dgm:cxn modelId="{23E78C88-B881-4BB1-8253-A345DC82DA10}" type="presParOf" srcId="{EF31B817-5170-42DC-BC35-8EA6EB51BBB5}" destId="{94690DAF-C5EC-417B-9F1A-114A66FAAAFD}" srcOrd="5" destOrd="0" presId="urn:microsoft.com/office/officeart/2008/layout/LinedList"/>
    <dgm:cxn modelId="{A92FEB6B-7B92-4227-B800-66DB394088E6}" type="presParOf" srcId="{EF31B817-5170-42DC-BC35-8EA6EB51BBB5}" destId="{3DEADC7D-3C5F-48C5-8CAE-8749229059FB}" srcOrd="6" destOrd="0" presId="urn:microsoft.com/office/officeart/2008/layout/LinedList"/>
    <dgm:cxn modelId="{49A648FD-2A65-4462-8625-14BC4001D04D}" type="presParOf" srcId="{EF31B817-5170-42DC-BC35-8EA6EB51BBB5}" destId="{B6C5FB01-A0EE-40BB-B199-9BA9396C20B2}" srcOrd="7" destOrd="0" presId="urn:microsoft.com/office/officeart/2008/layout/LinedList"/>
    <dgm:cxn modelId="{F7945978-1814-43C7-9261-6367871FBFAE}" type="presParOf" srcId="{B6C5FB01-A0EE-40BB-B199-9BA9396C20B2}" destId="{B95C97E8-221C-4737-8714-B42920408F41}" srcOrd="0" destOrd="0" presId="urn:microsoft.com/office/officeart/2008/layout/LinedList"/>
    <dgm:cxn modelId="{348DD0F0-54C8-4126-BA7F-1853431E8A97}" type="presParOf" srcId="{B6C5FB01-A0EE-40BB-B199-9BA9396C20B2}" destId="{6C1D229C-9A06-4A21-9EE9-CB8838D012C6}" srcOrd="1" destOrd="0" presId="urn:microsoft.com/office/officeart/2008/layout/LinedList"/>
    <dgm:cxn modelId="{3111A9CF-2615-468D-9494-0332F1B8578B}" type="presParOf" srcId="{B6C5FB01-A0EE-40BB-B199-9BA9396C20B2}" destId="{75612513-D862-42B0-B589-80EC2C112841}" srcOrd="2" destOrd="0" presId="urn:microsoft.com/office/officeart/2008/layout/LinedList"/>
    <dgm:cxn modelId="{68E57F2F-38E7-41A5-8F44-1ADABB420052}" type="presParOf" srcId="{EF31B817-5170-42DC-BC35-8EA6EB51BBB5}" destId="{992C4A64-9889-4EB4-8438-6C38D3562C93}" srcOrd="8" destOrd="0" presId="urn:microsoft.com/office/officeart/2008/layout/LinedList"/>
    <dgm:cxn modelId="{3A915B2C-3DA9-433F-97C8-DD2324157F54}" type="presParOf" srcId="{EF31B817-5170-42DC-BC35-8EA6EB51BBB5}" destId="{A34915D1-0C7D-4178-A381-938B63185A41}" srcOrd="9" destOrd="0" presId="urn:microsoft.com/office/officeart/2008/layout/LinedList"/>
    <dgm:cxn modelId="{835B510E-B677-446C-9FED-8B98725C4E44}" type="presParOf" srcId="{EF31B817-5170-42DC-BC35-8EA6EB51BBB5}" destId="{9C13FDFA-A397-4E65-B287-B346C5C95BD4}" srcOrd="10" destOrd="0" presId="urn:microsoft.com/office/officeart/2008/layout/LinedList"/>
    <dgm:cxn modelId="{BBBBF539-FD13-4951-8695-AD4B4B35194F}" type="presParOf" srcId="{9C13FDFA-A397-4E65-B287-B346C5C95BD4}" destId="{01C72001-8C8C-4060-9DC9-C77A3F8B964F}" srcOrd="0" destOrd="0" presId="urn:microsoft.com/office/officeart/2008/layout/LinedList"/>
    <dgm:cxn modelId="{3A898B54-4C1A-4000-97F0-3E68381902B1}" type="presParOf" srcId="{9C13FDFA-A397-4E65-B287-B346C5C95BD4}" destId="{6BCD12CE-4F52-40E4-B395-395C19006CE9}" srcOrd="1" destOrd="0" presId="urn:microsoft.com/office/officeart/2008/layout/LinedList"/>
    <dgm:cxn modelId="{B8719EB8-4A04-4D23-8EE1-CD5C62B5C1AC}" type="presParOf" srcId="{9C13FDFA-A397-4E65-B287-B346C5C95BD4}" destId="{966EF01B-68FD-437E-BA27-56D575EAAE5A}" srcOrd="2" destOrd="0" presId="urn:microsoft.com/office/officeart/2008/layout/LinedList"/>
    <dgm:cxn modelId="{E0E43C71-A5FE-4633-BF0A-17B209D43F59}" type="presParOf" srcId="{EF31B817-5170-42DC-BC35-8EA6EB51BBB5}" destId="{CA174C84-2CD1-44C1-B398-B8EB20AA7A60}" srcOrd="11" destOrd="0" presId="urn:microsoft.com/office/officeart/2008/layout/LinedList"/>
    <dgm:cxn modelId="{0FA995A3-F796-4EA6-AA6E-03A7A7FA14F8}" type="presParOf" srcId="{EF31B817-5170-42DC-BC35-8EA6EB51BBB5}" destId="{07E4B527-9717-47A7-A03F-9934BB7E7ED0}" srcOrd="12" destOrd="0" presId="urn:microsoft.com/office/officeart/2008/layout/LinedList"/>
    <dgm:cxn modelId="{A2C8B293-0D49-4604-AA26-381A905AC0BE}" type="presParOf" srcId="{EF31B817-5170-42DC-BC35-8EA6EB51BBB5}" destId="{916DF1D5-FCAF-4ABC-8442-364E97D12403}" srcOrd="13" destOrd="0" presId="urn:microsoft.com/office/officeart/2008/layout/LinedList"/>
    <dgm:cxn modelId="{34906FAD-0441-4C16-8A8D-519820C84FCD}" type="presParOf" srcId="{916DF1D5-FCAF-4ABC-8442-364E97D12403}" destId="{D67C611F-9941-42E4-9FEF-A4E22D7E62EF}" srcOrd="0" destOrd="0" presId="urn:microsoft.com/office/officeart/2008/layout/LinedList"/>
    <dgm:cxn modelId="{A64895E3-3E5E-406B-A7B8-1158E8C90EC7}" type="presParOf" srcId="{916DF1D5-FCAF-4ABC-8442-364E97D12403}" destId="{BF17A530-2FD3-440F-B26B-81368FA3171A}" srcOrd="1" destOrd="0" presId="urn:microsoft.com/office/officeart/2008/layout/LinedList"/>
    <dgm:cxn modelId="{C375FB82-8FF4-419F-A26C-9AA27914CEED}" type="presParOf" srcId="{916DF1D5-FCAF-4ABC-8442-364E97D12403}" destId="{A0F4608C-5654-48A1-8E3E-5418A9D4ED31}" srcOrd="2" destOrd="0" presId="urn:microsoft.com/office/officeart/2008/layout/LinedList"/>
    <dgm:cxn modelId="{1DC32F99-B7A9-4D26-BF41-1452D6EE4878}" type="presParOf" srcId="{EF31B817-5170-42DC-BC35-8EA6EB51BBB5}" destId="{0A4DEC3B-4433-45B4-B12A-77DA021EEFD3}" srcOrd="14" destOrd="0" presId="urn:microsoft.com/office/officeart/2008/layout/LinedList"/>
    <dgm:cxn modelId="{B2D2C76E-0827-44BA-8647-556A5E91307A}" type="presParOf" srcId="{EF31B817-5170-42DC-BC35-8EA6EB51BBB5}" destId="{653C4704-ABEC-49C0-916A-5BDC6D15AFCB}" srcOrd="15" destOrd="0" presId="urn:microsoft.com/office/officeart/2008/layout/LinedList"/>
    <dgm:cxn modelId="{37B51A29-D25F-4DD0-890E-35F9D31D10DB}" type="presParOf" srcId="{EF31B817-5170-42DC-BC35-8EA6EB51BBB5}" destId="{94807CA1-1D2D-46C2-99ED-52E6590C98C5}" srcOrd="16" destOrd="0" presId="urn:microsoft.com/office/officeart/2008/layout/LinedList"/>
    <dgm:cxn modelId="{385557F8-6410-4C59-BA42-27ADA67AB3E4}" type="presParOf" srcId="{94807CA1-1D2D-46C2-99ED-52E6590C98C5}" destId="{FBBF3CDD-B50C-48E3-B462-C6236EC13816}" srcOrd="0" destOrd="0" presId="urn:microsoft.com/office/officeart/2008/layout/LinedList"/>
    <dgm:cxn modelId="{8417137E-FFB0-4310-A32C-D8F4ACDCD481}" type="presParOf" srcId="{94807CA1-1D2D-46C2-99ED-52E6590C98C5}" destId="{503C11B6-8F54-4158-A4C1-ACC54768BBCF}" srcOrd="1" destOrd="0" presId="urn:microsoft.com/office/officeart/2008/layout/LinedList"/>
    <dgm:cxn modelId="{87A71B0D-7CB2-44CB-8E60-9E04A2865AC2}" type="presParOf" srcId="{94807CA1-1D2D-46C2-99ED-52E6590C98C5}" destId="{C06256DB-CE3D-4644-9330-EF7900D87851}" srcOrd="2" destOrd="0" presId="urn:microsoft.com/office/officeart/2008/layout/LinedList"/>
    <dgm:cxn modelId="{FE707000-D568-4246-B1E9-9FBABFD10F5E}" type="presParOf" srcId="{EF31B817-5170-42DC-BC35-8EA6EB51BBB5}" destId="{14B89B1F-9F18-47C4-85D4-0C0017FA1896}" srcOrd="17" destOrd="0" presId="urn:microsoft.com/office/officeart/2008/layout/LinedList"/>
    <dgm:cxn modelId="{797D22C0-C00A-4298-9EFF-C4959A566DC5}" type="presParOf" srcId="{EF31B817-5170-42DC-BC35-8EA6EB51BBB5}" destId="{F1C8C5C9-548A-412B-81C3-4F2CDC721DD2}" srcOrd="18" destOrd="0" presId="urn:microsoft.com/office/officeart/2008/layout/LinedList"/>
    <dgm:cxn modelId="{A3BC3D33-33E3-460F-AA10-1B0C4E30E17E}" type="presParOf" srcId="{EF31B817-5170-42DC-BC35-8EA6EB51BBB5}" destId="{1D613B25-4E91-440F-961C-E7A3293AEA37}" srcOrd="19" destOrd="0" presId="urn:microsoft.com/office/officeart/2008/layout/LinedList"/>
    <dgm:cxn modelId="{DE8D56AD-035F-48D4-9F12-D6E96A6EB229}" type="presParOf" srcId="{1D613B25-4E91-440F-961C-E7A3293AEA37}" destId="{39851246-09B6-4411-8442-262A09E1669E}" srcOrd="0" destOrd="0" presId="urn:microsoft.com/office/officeart/2008/layout/LinedList"/>
    <dgm:cxn modelId="{E850FDBA-6DB9-4261-9B66-86E6059095EE}" type="presParOf" srcId="{1D613B25-4E91-440F-961C-E7A3293AEA37}" destId="{F31AC355-66E5-4D37-913E-99A8E3FEFB81}" srcOrd="1" destOrd="0" presId="urn:microsoft.com/office/officeart/2008/layout/LinedList"/>
    <dgm:cxn modelId="{9A2927B1-BAA1-465F-864E-84D4518699AC}" type="presParOf" srcId="{1D613B25-4E91-440F-961C-E7A3293AEA37}" destId="{DCB33312-2FD2-4730-BFFF-3782993B1A3F}" srcOrd="2" destOrd="0" presId="urn:microsoft.com/office/officeart/2008/layout/LinedList"/>
    <dgm:cxn modelId="{74B92E0F-AA5B-4715-A477-E19B772EA706}" type="presParOf" srcId="{EF31B817-5170-42DC-BC35-8EA6EB51BBB5}" destId="{13FF7286-622F-4D02-BC9B-991A4FB8F9A1}" srcOrd="20" destOrd="0" presId="urn:microsoft.com/office/officeart/2008/layout/LinedList"/>
    <dgm:cxn modelId="{0EB95738-119B-4284-8336-94D181B25316}" type="presParOf" srcId="{EF31B817-5170-42DC-BC35-8EA6EB51BBB5}" destId="{13BCF20B-BE73-4806-B203-5A9276C0B214}" srcOrd="21" destOrd="0" presId="urn:microsoft.com/office/officeart/2008/layout/LinedList"/>
    <dgm:cxn modelId="{77362166-AD9D-4836-980D-8786A8440777}" type="presParOf" srcId="{EF31B817-5170-42DC-BC35-8EA6EB51BBB5}" destId="{19D972D5-E6AE-46D7-ACB1-CC46B2D7EE1A}" srcOrd="22" destOrd="0" presId="urn:microsoft.com/office/officeart/2008/layout/LinedList"/>
    <dgm:cxn modelId="{C8B362D8-E387-47A0-8B4F-88E698F15E14}" type="presParOf" srcId="{19D972D5-E6AE-46D7-ACB1-CC46B2D7EE1A}" destId="{C3176177-7FAF-4A6E-8398-3E9477973AFE}" srcOrd="0" destOrd="0" presId="urn:microsoft.com/office/officeart/2008/layout/LinedList"/>
    <dgm:cxn modelId="{4630D63C-D357-446B-9B0A-3950764A4FC6}" type="presParOf" srcId="{19D972D5-E6AE-46D7-ACB1-CC46B2D7EE1A}" destId="{381FF10A-6DED-4D73-A771-948212D89D3F}" srcOrd="1" destOrd="0" presId="urn:microsoft.com/office/officeart/2008/layout/LinedList"/>
    <dgm:cxn modelId="{F5BB27B8-559B-47F0-8DFA-E876F00C48FE}" type="presParOf" srcId="{19D972D5-E6AE-46D7-ACB1-CC46B2D7EE1A}" destId="{273E8913-8210-4D81-9DC0-A8EC23468533}" srcOrd="2" destOrd="0" presId="urn:microsoft.com/office/officeart/2008/layout/LinedList"/>
    <dgm:cxn modelId="{81FB4A7D-A790-41E3-A478-57169996916E}" type="presParOf" srcId="{EF31B817-5170-42DC-BC35-8EA6EB51BBB5}" destId="{5601B182-FB05-4F6C-B1C7-4A82357A7B9E}" srcOrd="23" destOrd="0" presId="urn:microsoft.com/office/officeart/2008/layout/LinedList"/>
    <dgm:cxn modelId="{F2E1E594-5034-4FA6-B627-0F97CE6E0A42}" type="presParOf" srcId="{EF31B817-5170-42DC-BC35-8EA6EB51BBB5}" destId="{E50E3DD9-B3B2-4837-BA30-A07AA377835C}" srcOrd="24" destOrd="0" presId="urn:microsoft.com/office/officeart/2008/layout/LinedList"/>
    <dgm:cxn modelId="{BAA9A661-B2A2-46E5-BF76-0247DB31132E}" type="presParOf" srcId="{EF31B817-5170-42DC-BC35-8EA6EB51BBB5}" destId="{64C8972D-4823-4010-B245-2A09CC38C724}" srcOrd="25" destOrd="0" presId="urn:microsoft.com/office/officeart/2008/layout/LinedList"/>
    <dgm:cxn modelId="{1A02073C-AFE1-44BE-B1CE-655CFAADBD6A}" type="presParOf" srcId="{64C8972D-4823-4010-B245-2A09CC38C724}" destId="{4B01BC15-6D23-43C1-AC02-8B900F50A33E}" srcOrd="0" destOrd="0" presId="urn:microsoft.com/office/officeart/2008/layout/LinedList"/>
    <dgm:cxn modelId="{FF916326-A38C-4380-9510-FE4BA0FA77EF}" type="presParOf" srcId="{64C8972D-4823-4010-B245-2A09CC38C724}" destId="{5D5D6B95-2534-41B5-80A9-C5EF4865F129}" srcOrd="1" destOrd="0" presId="urn:microsoft.com/office/officeart/2008/layout/LinedList"/>
    <dgm:cxn modelId="{34671597-D2B0-4E6B-A317-A419D0948941}" type="presParOf" srcId="{64C8972D-4823-4010-B245-2A09CC38C724}" destId="{EC85A14E-2DE5-494A-B632-2AE3EAB63191}" srcOrd="2" destOrd="0" presId="urn:microsoft.com/office/officeart/2008/layout/LinedList"/>
    <dgm:cxn modelId="{F6EED3B5-9C5F-43F6-9C42-DCA9E72BF4D6}" type="presParOf" srcId="{EF31B817-5170-42DC-BC35-8EA6EB51BBB5}" destId="{3D46BD29-FFF4-4DEB-806D-42CE02D3E1FB}" srcOrd="26" destOrd="0" presId="urn:microsoft.com/office/officeart/2008/layout/LinedList"/>
    <dgm:cxn modelId="{6A12B1C6-52A1-4029-8699-D8ED463D3632}" type="presParOf" srcId="{EF31B817-5170-42DC-BC35-8EA6EB51BBB5}" destId="{6DB58A1D-F714-4B31-B34C-4A679BE1A1EC}" srcOrd="27" destOrd="0" presId="urn:microsoft.com/office/officeart/2008/layout/LinedList"/>
    <dgm:cxn modelId="{7F30408B-9252-4FA2-BA78-3A4BFC250D42}" type="presParOf" srcId="{EF31B817-5170-42DC-BC35-8EA6EB51BBB5}" destId="{1E22D69D-0F50-45B6-BD99-039C979FD202}" srcOrd="28" destOrd="0" presId="urn:microsoft.com/office/officeart/2008/layout/LinedList"/>
    <dgm:cxn modelId="{5DAC144B-3037-4A56-8D0D-6D7E18A14757}" type="presParOf" srcId="{1E22D69D-0F50-45B6-BD99-039C979FD202}" destId="{09164FC3-2921-4B13-9D16-9F60CA5E7261}" srcOrd="0" destOrd="0" presId="urn:microsoft.com/office/officeart/2008/layout/LinedList"/>
    <dgm:cxn modelId="{4148C0A8-13F1-48ED-A7EB-9FE90D9E0093}" type="presParOf" srcId="{1E22D69D-0F50-45B6-BD99-039C979FD202}" destId="{E85FFC0F-7B66-4EF7-B6AE-9301A0100A49}" srcOrd="1" destOrd="0" presId="urn:microsoft.com/office/officeart/2008/layout/LinedList"/>
    <dgm:cxn modelId="{4298C8F3-2619-45D5-AE3E-9BD703EF32DD}" type="presParOf" srcId="{1E22D69D-0F50-45B6-BD99-039C979FD202}" destId="{A9072A03-BD07-4A17-8427-92D506C7C438}" srcOrd="2" destOrd="0" presId="urn:microsoft.com/office/officeart/2008/layout/LinedList"/>
    <dgm:cxn modelId="{C65AB260-C733-435B-AE4B-5247AC894DC6}" type="presParOf" srcId="{EF31B817-5170-42DC-BC35-8EA6EB51BBB5}" destId="{0FD22A2B-54BB-4957-ABD1-136791E07245}" srcOrd="29" destOrd="0" presId="urn:microsoft.com/office/officeart/2008/layout/LinedList"/>
    <dgm:cxn modelId="{4CE7C50F-C039-446E-9681-23E5029B6665}" type="presParOf" srcId="{EF31B817-5170-42DC-BC35-8EA6EB51BBB5}" destId="{530DD2D5-94E7-4253-A07D-0299479EC520}" srcOrd="30" destOrd="0" presId="urn:microsoft.com/office/officeart/2008/layout/LinedList"/>
    <dgm:cxn modelId="{B87CF616-41F4-4BD9-9263-1DBD891B5242}" type="presParOf" srcId="{EF31B817-5170-42DC-BC35-8EA6EB51BBB5}" destId="{A48F7F74-9A3E-49ED-B4C7-4C3A2B183166}" srcOrd="31" destOrd="0" presId="urn:microsoft.com/office/officeart/2008/layout/LinedList"/>
    <dgm:cxn modelId="{71BB8B53-DECC-45C9-B5AF-052D0BAD79DF}" type="presParOf" srcId="{A48F7F74-9A3E-49ED-B4C7-4C3A2B183166}" destId="{8B9DA32C-918F-4459-8BC5-F42BC80D61DE}" srcOrd="0" destOrd="0" presId="urn:microsoft.com/office/officeart/2008/layout/LinedList"/>
    <dgm:cxn modelId="{0759D746-AC7A-436F-9604-D839F57AF091}" type="presParOf" srcId="{A48F7F74-9A3E-49ED-B4C7-4C3A2B183166}" destId="{8F3157DF-574F-4DBD-81F1-74220858770A}" srcOrd="1" destOrd="0" presId="urn:microsoft.com/office/officeart/2008/layout/LinedList"/>
    <dgm:cxn modelId="{AA34B29A-FC83-4845-9A78-51649C0C0E9B}" type="presParOf" srcId="{A48F7F74-9A3E-49ED-B4C7-4C3A2B183166}" destId="{0F9628A4-EEC7-4554-A1C7-A143C488B5C6}" srcOrd="2" destOrd="0" presId="urn:microsoft.com/office/officeart/2008/layout/LinedList"/>
    <dgm:cxn modelId="{ABB94778-B70F-44D6-9E29-03B4C7DCC4C3}" type="presParOf" srcId="{EF31B817-5170-42DC-BC35-8EA6EB51BBB5}" destId="{ECB119EC-7C82-4749-A166-5FAFB407F0CD}" srcOrd="32" destOrd="0" presId="urn:microsoft.com/office/officeart/2008/layout/LinedList"/>
    <dgm:cxn modelId="{1BAD5BD2-B895-4039-8308-7664443B50FF}" type="presParOf" srcId="{EF31B817-5170-42DC-BC35-8EA6EB51BBB5}" destId="{5B762904-9145-4DA6-AF6D-A29BD521D8F4}" srcOrd="33" destOrd="0" presId="urn:microsoft.com/office/officeart/2008/layout/LinedList"/>
    <dgm:cxn modelId="{3951A9D8-D6ED-463C-83AF-C91FC7E1F9DA}" type="presParOf" srcId="{EF31B817-5170-42DC-BC35-8EA6EB51BBB5}" destId="{246B0814-58D2-4426-BBB3-0A7ADB470B40}" srcOrd="34" destOrd="0" presId="urn:microsoft.com/office/officeart/2008/layout/LinedList"/>
    <dgm:cxn modelId="{254F25C7-952E-4173-8723-13C287EF34AA}" type="presParOf" srcId="{246B0814-58D2-4426-BBB3-0A7ADB470B40}" destId="{F977A6A6-94AA-456B-9D90-2066269DE994}" srcOrd="0" destOrd="0" presId="urn:microsoft.com/office/officeart/2008/layout/LinedList"/>
    <dgm:cxn modelId="{68A63A19-DDA7-47B5-A628-C06F323E410D}" type="presParOf" srcId="{246B0814-58D2-4426-BBB3-0A7ADB470B40}" destId="{BB1F24DF-3BAE-41B1-A77F-63A662C55796}" srcOrd="1" destOrd="0" presId="urn:microsoft.com/office/officeart/2008/layout/LinedList"/>
    <dgm:cxn modelId="{A0E568B0-73DE-4125-9E3A-870DE50EA687}" type="presParOf" srcId="{246B0814-58D2-4426-BBB3-0A7ADB470B40}" destId="{FD9B8E15-48B0-4B27-9E34-A5880FCBD125}" srcOrd="2" destOrd="0" presId="urn:microsoft.com/office/officeart/2008/layout/LinedList"/>
    <dgm:cxn modelId="{58E5F4AF-FD33-43BE-9834-F9B166B53E8C}" type="presParOf" srcId="{EF31B817-5170-42DC-BC35-8EA6EB51BBB5}" destId="{69EB3D5A-A42B-40CF-839E-2323D720380F}" srcOrd="35" destOrd="0" presId="urn:microsoft.com/office/officeart/2008/layout/LinedList"/>
    <dgm:cxn modelId="{0FCAF2D4-4032-430E-8A0F-7A0DF61FF5BD}" type="presParOf" srcId="{EF31B817-5170-42DC-BC35-8EA6EB51BBB5}" destId="{E73D1B11-F600-4095-87F1-072D0BADC029}" srcOrd="3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0FE50-A5E7-42D0-A64F-D63B2D86B2A4}">
      <dsp:nvSpPr>
        <dsp:cNvPr id="0" name=""/>
        <dsp:cNvSpPr/>
      </dsp:nvSpPr>
      <dsp:spPr>
        <a:xfrm>
          <a:off x="0" y="1878633"/>
          <a:ext cx="3421311" cy="20033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Язык</a:t>
          </a:r>
          <a:r>
            <a:rPr lang="ru-RU" sz="1800" kern="1200" dirty="0" smtClean="0"/>
            <a:t> – это система знаков и способов их соединения, которая служит орудием выражения мыслей, чувств и волеизъявлений людей и является важнейшим средством человеческого общения</a:t>
          </a:r>
          <a:endParaRPr lang="ru-RU" sz="1800" kern="1200" dirty="0"/>
        </a:p>
      </dsp:txBody>
      <dsp:txXfrm>
        <a:off x="58677" y="1937310"/>
        <a:ext cx="3303957" cy="1886018"/>
      </dsp:txXfrm>
    </dsp:sp>
    <dsp:sp modelId="{3A9B298B-E353-40F4-ABBE-38B2CD7AC3EC}">
      <dsp:nvSpPr>
        <dsp:cNvPr id="0" name=""/>
        <dsp:cNvSpPr/>
      </dsp:nvSpPr>
      <dsp:spPr>
        <a:xfrm>
          <a:off x="3421311" y="2868598"/>
          <a:ext cx="371056" cy="23443"/>
        </a:xfrm>
        <a:custGeom>
          <a:avLst/>
          <a:gdLst/>
          <a:ahLst/>
          <a:cxnLst/>
          <a:rect l="0" t="0" r="0" b="0"/>
          <a:pathLst>
            <a:path>
              <a:moveTo>
                <a:pt x="0" y="11721"/>
              </a:moveTo>
              <a:lnTo>
                <a:pt x="371056" y="11721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597562" y="2871043"/>
        <a:ext cx="18552" cy="18552"/>
      </dsp:txXfrm>
    </dsp:sp>
    <dsp:sp modelId="{57A37BFC-C750-4D68-9147-30D84726379C}">
      <dsp:nvSpPr>
        <dsp:cNvPr id="0" name=""/>
        <dsp:cNvSpPr/>
      </dsp:nvSpPr>
      <dsp:spPr>
        <a:xfrm>
          <a:off x="3792367" y="2505176"/>
          <a:ext cx="1500575" cy="7502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функции</a:t>
          </a:r>
          <a:endParaRPr lang="ru-RU" sz="1800" kern="1200" dirty="0"/>
        </a:p>
      </dsp:txBody>
      <dsp:txXfrm>
        <a:off x="3814342" y="2527151"/>
        <a:ext cx="1456625" cy="706337"/>
      </dsp:txXfrm>
    </dsp:sp>
    <dsp:sp modelId="{74AB33C6-3BBD-4015-A198-4AAB688E88B8}">
      <dsp:nvSpPr>
        <dsp:cNvPr id="0" name=""/>
        <dsp:cNvSpPr/>
      </dsp:nvSpPr>
      <dsp:spPr>
        <a:xfrm rot="17377476">
          <a:off x="4526553" y="1781677"/>
          <a:ext cx="2307899" cy="23443"/>
        </a:xfrm>
        <a:custGeom>
          <a:avLst/>
          <a:gdLst/>
          <a:ahLst/>
          <a:cxnLst/>
          <a:rect l="0" t="0" r="0" b="0"/>
          <a:pathLst>
            <a:path>
              <a:moveTo>
                <a:pt x="0" y="11721"/>
              </a:moveTo>
              <a:lnTo>
                <a:pt x="2307899" y="11721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5622806" y="1735701"/>
        <a:ext cx="115394" cy="115394"/>
      </dsp:txXfrm>
    </dsp:sp>
    <dsp:sp modelId="{A71A7AC5-36FF-416A-ACBC-9D9538D16908}">
      <dsp:nvSpPr>
        <dsp:cNvPr id="0" name=""/>
        <dsp:cNvSpPr/>
      </dsp:nvSpPr>
      <dsp:spPr>
        <a:xfrm>
          <a:off x="6068064" y="331334"/>
          <a:ext cx="2507130" cy="7502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Коммуникативная - общение</a:t>
          </a:r>
          <a:endParaRPr lang="ru-RU" sz="1600" kern="1200" dirty="0"/>
        </a:p>
      </dsp:txBody>
      <dsp:txXfrm>
        <a:off x="6090039" y="353309"/>
        <a:ext cx="2463180" cy="706337"/>
      </dsp:txXfrm>
    </dsp:sp>
    <dsp:sp modelId="{3441C6FC-CEAB-4462-812B-88B288F1ABDC}">
      <dsp:nvSpPr>
        <dsp:cNvPr id="0" name=""/>
        <dsp:cNvSpPr/>
      </dsp:nvSpPr>
      <dsp:spPr>
        <a:xfrm rot="18077827">
          <a:off x="4906681" y="2181734"/>
          <a:ext cx="1607667" cy="23443"/>
        </a:xfrm>
        <a:custGeom>
          <a:avLst/>
          <a:gdLst/>
          <a:ahLst/>
          <a:cxnLst/>
          <a:rect l="0" t="0" r="0" b="0"/>
          <a:pathLst>
            <a:path>
              <a:moveTo>
                <a:pt x="0" y="11721"/>
              </a:moveTo>
              <a:lnTo>
                <a:pt x="1607667" y="11721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670323" y="2153264"/>
        <a:ext cx="80383" cy="80383"/>
      </dsp:txXfrm>
    </dsp:sp>
    <dsp:sp modelId="{2EBCB218-BA86-4473-9B0B-A86F7A385EEB}">
      <dsp:nvSpPr>
        <dsp:cNvPr id="0" name=""/>
        <dsp:cNvSpPr/>
      </dsp:nvSpPr>
      <dsp:spPr>
        <a:xfrm>
          <a:off x="6128087" y="1131448"/>
          <a:ext cx="2444991" cy="7502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Информативная – передача и получение информации</a:t>
          </a:r>
          <a:endParaRPr lang="ru-RU" sz="1600" kern="1200" dirty="0"/>
        </a:p>
      </dsp:txBody>
      <dsp:txXfrm>
        <a:off x="6150062" y="1153423"/>
        <a:ext cx="2401041" cy="706337"/>
      </dsp:txXfrm>
    </dsp:sp>
    <dsp:sp modelId="{9A11DE0C-5CF9-4552-898B-1B123111A2B5}">
      <dsp:nvSpPr>
        <dsp:cNvPr id="0" name=""/>
        <dsp:cNvSpPr/>
      </dsp:nvSpPr>
      <dsp:spPr>
        <a:xfrm rot="19712636">
          <a:off x="5221004" y="2613149"/>
          <a:ext cx="979021" cy="23443"/>
        </a:xfrm>
        <a:custGeom>
          <a:avLst/>
          <a:gdLst/>
          <a:ahLst/>
          <a:cxnLst/>
          <a:rect l="0" t="0" r="0" b="0"/>
          <a:pathLst>
            <a:path>
              <a:moveTo>
                <a:pt x="0" y="11721"/>
              </a:moveTo>
              <a:lnTo>
                <a:pt x="979021" y="11721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686039" y="2600395"/>
        <a:ext cx="48951" cy="48951"/>
      </dsp:txXfrm>
    </dsp:sp>
    <dsp:sp modelId="{C123483B-B477-4466-93C4-2560241FFBDE}">
      <dsp:nvSpPr>
        <dsp:cNvPr id="0" name=""/>
        <dsp:cNvSpPr/>
      </dsp:nvSpPr>
      <dsp:spPr>
        <a:xfrm>
          <a:off x="6128087" y="1994279"/>
          <a:ext cx="2401490" cy="7502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Экспрессивная– воздействие на чувства</a:t>
          </a:r>
          <a:endParaRPr lang="ru-RU" sz="1600" kern="1200" dirty="0"/>
        </a:p>
      </dsp:txBody>
      <dsp:txXfrm>
        <a:off x="6150062" y="2016254"/>
        <a:ext cx="2357540" cy="706337"/>
      </dsp:txXfrm>
    </dsp:sp>
    <dsp:sp modelId="{EE6081F7-BDC7-4A8E-9C94-B1E9ECCC7135}">
      <dsp:nvSpPr>
        <dsp:cNvPr id="0" name=""/>
        <dsp:cNvSpPr/>
      </dsp:nvSpPr>
      <dsp:spPr>
        <a:xfrm rot="1639186">
          <a:off x="5240518" y="3084305"/>
          <a:ext cx="939992" cy="23443"/>
        </a:xfrm>
        <a:custGeom>
          <a:avLst/>
          <a:gdLst/>
          <a:ahLst/>
          <a:cxnLst/>
          <a:rect l="0" t="0" r="0" b="0"/>
          <a:pathLst>
            <a:path>
              <a:moveTo>
                <a:pt x="0" y="11721"/>
              </a:moveTo>
              <a:lnTo>
                <a:pt x="939992" y="11721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687015" y="3072527"/>
        <a:ext cx="46999" cy="46999"/>
      </dsp:txXfrm>
    </dsp:sp>
    <dsp:sp modelId="{423E64AC-A4B2-4AA1-9FAA-5AFF77E78040}">
      <dsp:nvSpPr>
        <dsp:cNvPr id="0" name=""/>
        <dsp:cNvSpPr/>
      </dsp:nvSpPr>
      <dsp:spPr>
        <a:xfrm>
          <a:off x="6128087" y="2857109"/>
          <a:ext cx="2489378" cy="90925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Эстетическая – определенный способ оформления информации</a:t>
          </a:r>
          <a:endParaRPr lang="ru-RU" sz="1600" kern="1200" dirty="0"/>
        </a:p>
      </dsp:txBody>
      <dsp:txXfrm>
        <a:off x="6154718" y="2883740"/>
        <a:ext cx="2436116" cy="855988"/>
      </dsp:txXfrm>
    </dsp:sp>
    <dsp:sp modelId="{B5857C58-13CF-4FAB-83C4-5FD0DB5314C3}">
      <dsp:nvSpPr>
        <dsp:cNvPr id="0" name=""/>
        <dsp:cNvSpPr/>
      </dsp:nvSpPr>
      <dsp:spPr>
        <a:xfrm rot="3522173">
          <a:off x="4906681" y="3555461"/>
          <a:ext cx="1607667" cy="23443"/>
        </a:xfrm>
        <a:custGeom>
          <a:avLst/>
          <a:gdLst/>
          <a:ahLst/>
          <a:cxnLst/>
          <a:rect l="0" t="0" r="0" b="0"/>
          <a:pathLst>
            <a:path>
              <a:moveTo>
                <a:pt x="0" y="11721"/>
              </a:moveTo>
              <a:lnTo>
                <a:pt x="1607667" y="11721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670323" y="3526992"/>
        <a:ext cx="80383" cy="80383"/>
      </dsp:txXfrm>
    </dsp:sp>
    <dsp:sp modelId="{C535263D-DC20-4D80-8C27-9DD952D0DE18}">
      <dsp:nvSpPr>
        <dsp:cNvPr id="0" name=""/>
        <dsp:cNvSpPr/>
      </dsp:nvSpPr>
      <dsp:spPr>
        <a:xfrm>
          <a:off x="6128087" y="3878903"/>
          <a:ext cx="2386619" cy="7502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Когнитивная – познание мира</a:t>
          </a:r>
          <a:endParaRPr lang="ru-RU" sz="1600" kern="1200" dirty="0"/>
        </a:p>
      </dsp:txBody>
      <dsp:txXfrm>
        <a:off x="6150062" y="3900878"/>
        <a:ext cx="2342669" cy="706337"/>
      </dsp:txXfrm>
    </dsp:sp>
    <dsp:sp modelId="{B7F572F3-EF2B-4B3A-B180-405EECC7C6D6}">
      <dsp:nvSpPr>
        <dsp:cNvPr id="0" name=""/>
        <dsp:cNvSpPr/>
      </dsp:nvSpPr>
      <dsp:spPr>
        <a:xfrm rot="4194407">
          <a:off x="4495046" y="4010087"/>
          <a:ext cx="2430937" cy="23443"/>
        </a:xfrm>
        <a:custGeom>
          <a:avLst/>
          <a:gdLst/>
          <a:ahLst/>
          <a:cxnLst/>
          <a:rect l="0" t="0" r="0" b="0"/>
          <a:pathLst>
            <a:path>
              <a:moveTo>
                <a:pt x="0" y="11721"/>
              </a:moveTo>
              <a:lnTo>
                <a:pt x="2430937" y="11721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5649741" y="3961035"/>
        <a:ext cx="121546" cy="121546"/>
      </dsp:txXfrm>
    </dsp:sp>
    <dsp:sp modelId="{862FCB62-355D-482E-AF67-88C07E391CDB}">
      <dsp:nvSpPr>
        <dsp:cNvPr id="0" name=""/>
        <dsp:cNvSpPr/>
      </dsp:nvSpPr>
      <dsp:spPr>
        <a:xfrm>
          <a:off x="6128087" y="4788154"/>
          <a:ext cx="2489393" cy="7502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Аккумулятивная – хранение информации</a:t>
          </a:r>
          <a:endParaRPr lang="ru-RU" sz="1600" kern="1200" dirty="0"/>
        </a:p>
      </dsp:txBody>
      <dsp:txXfrm>
        <a:off x="6150062" y="4810129"/>
        <a:ext cx="2445443" cy="7063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944ADC-DD39-42AD-87E3-785405619E10}">
      <dsp:nvSpPr>
        <dsp:cNvPr id="0" name=""/>
        <dsp:cNvSpPr/>
      </dsp:nvSpPr>
      <dsp:spPr>
        <a:xfrm>
          <a:off x="6087911" y="3494807"/>
          <a:ext cx="1540987" cy="4754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2959"/>
              </a:lnTo>
              <a:lnTo>
                <a:pt x="1540987" y="332959"/>
              </a:lnTo>
              <a:lnTo>
                <a:pt x="1540987" y="475462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BA5582-28F3-49E1-A972-351731F0FBC4}">
      <dsp:nvSpPr>
        <dsp:cNvPr id="0" name=""/>
        <dsp:cNvSpPr/>
      </dsp:nvSpPr>
      <dsp:spPr>
        <a:xfrm>
          <a:off x="4319499" y="4676468"/>
          <a:ext cx="1234208" cy="4473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876"/>
              </a:lnTo>
              <a:lnTo>
                <a:pt x="1234208" y="304876"/>
              </a:lnTo>
              <a:lnTo>
                <a:pt x="1234208" y="447379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6A0CD5-C0D0-4F57-90D3-60D79B1115E6}">
      <dsp:nvSpPr>
        <dsp:cNvPr id="0" name=""/>
        <dsp:cNvSpPr/>
      </dsp:nvSpPr>
      <dsp:spPr>
        <a:xfrm>
          <a:off x="1980467" y="4676468"/>
          <a:ext cx="2339032" cy="447379"/>
        </a:xfrm>
        <a:custGeom>
          <a:avLst/>
          <a:gdLst/>
          <a:ahLst/>
          <a:cxnLst/>
          <a:rect l="0" t="0" r="0" b="0"/>
          <a:pathLst>
            <a:path>
              <a:moveTo>
                <a:pt x="2339032" y="0"/>
              </a:moveTo>
              <a:lnTo>
                <a:pt x="2339032" y="304876"/>
              </a:lnTo>
              <a:lnTo>
                <a:pt x="0" y="304876"/>
              </a:lnTo>
              <a:lnTo>
                <a:pt x="0" y="447379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395333-EAC0-4010-B830-E507762B25EC}">
      <dsp:nvSpPr>
        <dsp:cNvPr id="0" name=""/>
        <dsp:cNvSpPr/>
      </dsp:nvSpPr>
      <dsp:spPr>
        <a:xfrm>
          <a:off x="4319499" y="3494807"/>
          <a:ext cx="1768411" cy="204859"/>
        </a:xfrm>
        <a:custGeom>
          <a:avLst/>
          <a:gdLst/>
          <a:ahLst/>
          <a:cxnLst/>
          <a:rect l="0" t="0" r="0" b="0"/>
          <a:pathLst>
            <a:path>
              <a:moveTo>
                <a:pt x="1768411" y="0"/>
              </a:moveTo>
              <a:lnTo>
                <a:pt x="1768411" y="62356"/>
              </a:lnTo>
              <a:lnTo>
                <a:pt x="0" y="62356"/>
              </a:lnTo>
              <a:lnTo>
                <a:pt x="0" y="204859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7E6D36-B2E3-4767-A394-15CE66FCA30E}">
      <dsp:nvSpPr>
        <dsp:cNvPr id="0" name=""/>
        <dsp:cNvSpPr/>
      </dsp:nvSpPr>
      <dsp:spPr>
        <a:xfrm>
          <a:off x="4070500" y="1637825"/>
          <a:ext cx="2017410" cy="8017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9210"/>
              </a:lnTo>
              <a:lnTo>
                <a:pt x="2017410" y="659210"/>
              </a:lnTo>
              <a:lnTo>
                <a:pt x="2017410" y="801714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DA4BB2-D631-4672-83CA-436C5083E027}">
      <dsp:nvSpPr>
        <dsp:cNvPr id="0" name=""/>
        <dsp:cNvSpPr/>
      </dsp:nvSpPr>
      <dsp:spPr>
        <a:xfrm>
          <a:off x="847215" y="1637825"/>
          <a:ext cx="3223284" cy="869025"/>
        </a:xfrm>
        <a:custGeom>
          <a:avLst/>
          <a:gdLst/>
          <a:ahLst/>
          <a:cxnLst/>
          <a:rect l="0" t="0" r="0" b="0"/>
          <a:pathLst>
            <a:path>
              <a:moveTo>
                <a:pt x="3223284" y="0"/>
              </a:moveTo>
              <a:lnTo>
                <a:pt x="3223284" y="726522"/>
              </a:lnTo>
              <a:lnTo>
                <a:pt x="0" y="726522"/>
              </a:lnTo>
              <a:lnTo>
                <a:pt x="0" y="869025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59FF8D-C18C-44C4-9F3E-8A9AA9278404}">
      <dsp:nvSpPr>
        <dsp:cNvPr id="0" name=""/>
        <dsp:cNvSpPr/>
      </dsp:nvSpPr>
      <dsp:spPr>
        <a:xfrm>
          <a:off x="1429292" y="-110140"/>
          <a:ext cx="5282416" cy="174796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DDC19C-BD6B-4CB0-8779-954E51DCA025}">
      <dsp:nvSpPr>
        <dsp:cNvPr id="0" name=""/>
        <dsp:cNvSpPr/>
      </dsp:nvSpPr>
      <dsp:spPr>
        <a:xfrm>
          <a:off x="1600210" y="52232"/>
          <a:ext cx="5282416" cy="1747965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Национальный (общенародный) язык</a:t>
          </a:r>
          <a:endParaRPr lang="ru-RU" sz="1800" kern="1200" dirty="0"/>
        </a:p>
      </dsp:txBody>
      <dsp:txXfrm>
        <a:off x="1651406" y="103428"/>
        <a:ext cx="5180024" cy="1645573"/>
      </dsp:txXfrm>
    </dsp:sp>
    <dsp:sp modelId="{1586DBB6-8D27-4AE7-9F05-00D3834781DA}">
      <dsp:nvSpPr>
        <dsp:cNvPr id="0" name=""/>
        <dsp:cNvSpPr/>
      </dsp:nvSpPr>
      <dsp:spPr>
        <a:xfrm>
          <a:off x="-170918" y="2506851"/>
          <a:ext cx="2036268" cy="10900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EA61C8-E27C-40A6-8274-15B2D3A94585}">
      <dsp:nvSpPr>
        <dsp:cNvPr id="0" name=""/>
        <dsp:cNvSpPr/>
      </dsp:nvSpPr>
      <dsp:spPr>
        <a:xfrm>
          <a:off x="0" y="2669224"/>
          <a:ext cx="2036268" cy="1090012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Литературный язык</a:t>
          </a:r>
          <a:endParaRPr lang="ru-RU" sz="1600" kern="1200" dirty="0"/>
        </a:p>
      </dsp:txBody>
      <dsp:txXfrm>
        <a:off x="31925" y="2701149"/>
        <a:ext cx="1972418" cy="1026162"/>
      </dsp:txXfrm>
    </dsp:sp>
    <dsp:sp modelId="{EFBB01AB-4D97-4541-9C00-9D0E4CA39C00}">
      <dsp:nvSpPr>
        <dsp:cNvPr id="0" name=""/>
        <dsp:cNvSpPr/>
      </dsp:nvSpPr>
      <dsp:spPr>
        <a:xfrm>
          <a:off x="4959898" y="2439540"/>
          <a:ext cx="2256025" cy="105526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806D03-3F88-495C-96D2-AAFDA4EB1505}">
      <dsp:nvSpPr>
        <dsp:cNvPr id="0" name=""/>
        <dsp:cNvSpPr/>
      </dsp:nvSpPr>
      <dsp:spPr>
        <a:xfrm>
          <a:off x="5130817" y="2601912"/>
          <a:ext cx="2256025" cy="105526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Нелитературные разновидности</a:t>
          </a:r>
          <a:endParaRPr lang="ru-RU" sz="1600" kern="1200" dirty="0"/>
        </a:p>
      </dsp:txBody>
      <dsp:txXfrm>
        <a:off x="5161725" y="2632820"/>
        <a:ext cx="2194209" cy="993451"/>
      </dsp:txXfrm>
    </dsp:sp>
    <dsp:sp modelId="{FBC04C31-03FA-4A04-89CB-D55D578B0D70}">
      <dsp:nvSpPr>
        <dsp:cNvPr id="0" name=""/>
        <dsp:cNvSpPr/>
      </dsp:nvSpPr>
      <dsp:spPr>
        <a:xfrm>
          <a:off x="3550365" y="3699667"/>
          <a:ext cx="1538269" cy="9768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EB4F41-CF1B-424E-AA5C-9ABF0F029486}">
      <dsp:nvSpPr>
        <dsp:cNvPr id="0" name=""/>
        <dsp:cNvSpPr/>
      </dsp:nvSpPr>
      <dsp:spPr>
        <a:xfrm>
          <a:off x="3721284" y="3862039"/>
          <a:ext cx="1538269" cy="976800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Диалекты </a:t>
          </a:r>
          <a:endParaRPr lang="ru-RU" sz="1600" kern="1200" dirty="0"/>
        </a:p>
      </dsp:txBody>
      <dsp:txXfrm>
        <a:off x="3749893" y="3890648"/>
        <a:ext cx="1481051" cy="919582"/>
      </dsp:txXfrm>
    </dsp:sp>
    <dsp:sp modelId="{CE2E2121-711F-46DA-9679-978297C0137A}">
      <dsp:nvSpPr>
        <dsp:cNvPr id="0" name=""/>
        <dsp:cNvSpPr/>
      </dsp:nvSpPr>
      <dsp:spPr>
        <a:xfrm>
          <a:off x="917177" y="5123847"/>
          <a:ext cx="2126580" cy="9768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5D9AE2-1CA8-4968-B32F-7D07840CA07E}">
      <dsp:nvSpPr>
        <dsp:cNvPr id="0" name=""/>
        <dsp:cNvSpPr/>
      </dsp:nvSpPr>
      <dsp:spPr>
        <a:xfrm>
          <a:off x="1088096" y="5286220"/>
          <a:ext cx="2126580" cy="976800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Социальные </a:t>
          </a:r>
          <a:endParaRPr lang="ru-RU" sz="1600" kern="1200" dirty="0"/>
        </a:p>
      </dsp:txBody>
      <dsp:txXfrm>
        <a:off x="1116705" y="5314829"/>
        <a:ext cx="2069362" cy="919582"/>
      </dsp:txXfrm>
    </dsp:sp>
    <dsp:sp modelId="{A64DEA6D-E291-4593-B6F1-C2241EBDFDE3}">
      <dsp:nvSpPr>
        <dsp:cNvPr id="0" name=""/>
        <dsp:cNvSpPr/>
      </dsp:nvSpPr>
      <dsp:spPr>
        <a:xfrm>
          <a:off x="4373733" y="5123847"/>
          <a:ext cx="2359950" cy="9768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26698F-4C69-415D-B09D-26C579CB5E01}">
      <dsp:nvSpPr>
        <dsp:cNvPr id="0" name=""/>
        <dsp:cNvSpPr/>
      </dsp:nvSpPr>
      <dsp:spPr>
        <a:xfrm>
          <a:off x="4544652" y="5286220"/>
          <a:ext cx="2359950" cy="976800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Территориальные </a:t>
          </a:r>
          <a:endParaRPr lang="ru-RU" sz="1600" kern="1200" dirty="0"/>
        </a:p>
      </dsp:txBody>
      <dsp:txXfrm>
        <a:off x="4573261" y="5314829"/>
        <a:ext cx="2302732" cy="919582"/>
      </dsp:txXfrm>
    </dsp:sp>
    <dsp:sp modelId="{02594F11-822F-4EDD-BA88-14DC614191FB}">
      <dsp:nvSpPr>
        <dsp:cNvPr id="0" name=""/>
        <dsp:cNvSpPr/>
      </dsp:nvSpPr>
      <dsp:spPr>
        <a:xfrm>
          <a:off x="6859764" y="3970270"/>
          <a:ext cx="1538269" cy="9768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F75700-CDA8-4AC0-ADAB-65D36A3A4150}">
      <dsp:nvSpPr>
        <dsp:cNvPr id="0" name=""/>
        <dsp:cNvSpPr/>
      </dsp:nvSpPr>
      <dsp:spPr>
        <a:xfrm>
          <a:off x="7030682" y="4132643"/>
          <a:ext cx="1538269" cy="976800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Просторечие </a:t>
          </a:r>
          <a:endParaRPr lang="ru-RU" sz="1600" kern="1200" dirty="0"/>
        </a:p>
      </dsp:txBody>
      <dsp:txXfrm>
        <a:off x="7059291" y="4161252"/>
        <a:ext cx="1481051" cy="9195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D28A4B-5FCE-4E8A-9E85-EFF549CE541D}">
      <dsp:nvSpPr>
        <dsp:cNvPr id="0" name=""/>
        <dsp:cNvSpPr/>
      </dsp:nvSpPr>
      <dsp:spPr>
        <a:xfrm>
          <a:off x="7085479" y="3693330"/>
          <a:ext cx="91440" cy="5572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7274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B276B3-8124-4E86-B2C1-0E95EB9C1FD3}">
      <dsp:nvSpPr>
        <dsp:cNvPr id="0" name=""/>
        <dsp:cNvSpPr/>
      </dsp:nvSpPr>
      <dsp:spPr>
        <a:xfrm>
          <a:off x="7085479" y="2120315"/>
          <a:ext cx="91440" cy="6311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31142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0C35A5-ACEB-4BF0-A061-CD91E46CAAAB}">
      <dsp:nvSpPr>
        <dsp:cNvPr id="0" name=""/>
        <dsp:cNvSpPr/>
      </dsp:nvSpPr>
      <dsp:spPr>
        <a:xfrm>
          <a:off x="4143891" y="668989"/>
          <a:ext cx="2987308" cy="936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1687"/>
              </a:lnTo>
              <a:lnTo>
                <a:pt x="2987308" y="701687"/>
              </a:lnTo>
              <a:lnTo>
                <a:pt x="2987308" y="936112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4327B9-0D82-4D9A-B8C3-5049B5993734}">
      <dsp:nvSpPr>
        <dsp:cNvPr id="0" name=""/>
        <dsp:cNvSpPr/>
      </dsp:nvSpPr>
      <dsp:spPr>
        <a:xfrm>
          <a:off x="4103194" y="3693330"/>
          <a:ext cx="91440" cy="6253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5373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F770D5-C13B-4D4F-AFD0-F388ED20166B}">
      <dsp:nvSpPr>
        <dsp:cNvPr id="0" name=""/>
        <dsp:cNvSpPr/>
      </dsp:nvSpPr>
      <dsp:spPr>
        <a:xfrm>
          <a:off x="4103194" y="2181168"/>
          <a:ext cx="91440" cy="651019"/>
        </a:xfrm>
        <a:custGeom>
          <a:avLst/>
          <a:gdLst/>
          <a:ahLst/>
          <a:cxnLst/>
          <a:rect l="0" t="0" r="0" b="0"/>
          <a:pathLst>
            <a:path>
              <a:moveTo>
                <a:pt x="94027" y="0"/>
              </a:moveTo>
              <a:lnTo>
                <a:pt x="94027" y="416595"/>
              </a:lnTo>
              <a:lnTo>
                <a:pt x="45720" y="416595"/>
              </a:lnTo>
              <a:lnTo>
                <a:pt x="45720" y="651019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7E6D36-B2E3-4767-A394-15CE66FCA30E}">
      <dsp:nvSpPr>
        <dsp:cNvPr id="0" name=""/>
        <dsp:cNvSpPr/>
      </dsp:nvSpPr>
      <dsp:spPr>
        <a:xfrm>
          <a:off x="4098171" y="668989"/>
          <a:ext cx="91440" cy="9624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8040"/>
              </a:lnTo>
              <a:lnTo>
                <a:pt x="99050" y="728040"/>
              </a:lnTo>
              <a:lnTo>
                <a:pt x="99050" y="962464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F22025-1E95-4F50-ACD0-D7C639B7D656}">
      <dsp:nvSpPr>
        <dsp:cNvPr id="0" name=""/>
        <dsp:cNvSpPr/>
      </dsp:nvSpPr>
      <dsp:spPr>
        <a:xfrm>
          <a:off x="1115886" y="3765334"/>
          <a:ext cx="91440" cy="5442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9785"/>
              </a:lnTo>
              <a:lnTo>
                <a:pt x="70544" y="309785"/>
              </a:lnTo>
              <a:lnTo>
                <a:pt x="70544" y="544210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A39875-8B7F-4401-A8B1-472EFA353616}">
      <dsp:nvSpPr>
        <dsp:cNvPr id="0" name=""/>
        <dsp:cNvSpPr/>
      </dsp:nvSpPr>
      <dsp:spPr>
        <a:xfrm>
          <a:off x="878061" y="2181168"/>
          <a:ext cx="283544" cy="563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486"/>
              </a:lnTo>
              <a:lnTo>
                <a:pt x="283544" y="329486"/>
              </a:lnTo>
              <a:lnTo>
                <a:pt x="283544" y="563910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DA4BB2-D631-4672-83CA-436C5083E027}">
      <dsp:nvSpPr>
        <dsp:cNvPr id="0" name=""/>
        <dsp:cNvSpPr/>
      </dsp:nvSpPr>
      <dsp:spPr>
        <a:xfrm>
          <a:off x="878061" y="668989"/>
          <a:ext cx="3265829" cy="987725"/>
        </a:xfrm>
        <a:custGeom>
          <a:avLst/>
          <a:gdLst/>
          <a:ahLst/>
          <a:cxnLst/>
          <a:rect l="0" t="0" r="0" b="0"/>
          <a:pathLst>
            <a:path>
              <a:moveTo>
                <a:pt x="3265829" y="0"/>
              </a:moveTo>
              <a:lnTo>
                <a:pt x="3265829" y="753300"/>
              </a:lnTo>
              <a:lnTo>
                <a:pt x="0" y="753300"/>
              </a:lnTo>
              <a:lnTo>
                <a:pt x="0" y="987725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59FF8D-C18C-44C4-9F3E-8A9AA9278404}">
      <dsp:nvSpPr>
        <dsp:cNvPr id="0" name=""/>
        <dsp:cNvSpPr/>
      </dsp:nvSpPr>
      <dsp:spPr>
        <a:xfrm>
          <a:off x="1591041" y="11021"/>
          <a:ext cx="5105700" cy="65796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DDC19C-BD6B-4CB0-8779-954E51DCA025}">
      <dsp:nvSpPr>
        <dsp:cNvPr id="0" name=""/>
        <dsp:cNvSpPr/>
      </dsp:nvSpPr>
      <dsp:spPr>
        <a:xfrm>
          <a:off x="1872209" y="278131"/>
          <a:ext cx="5105700" cy="657968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Территориальные диалекты </a:t>
          </a:r>
          <a:endParaRPr lang="ru-RU" sz="1800" kern="1200" dirty="0"/>
        </a:p>
      </dsp:txBody>
      <dsp:txXfrm>
        <a:off x="1891480" y="297402"/>
        <a:ext cx="5067158" cy="619426"/>
      </dsp:txXfrm>
    </dsp:sp>
    <dsp:sp modelId="{1586DBB6-8D27-4AE7-9F05-00D3834781DA}">
      <dsp:nvSpPr>
        <dsp:cNvPr id="0" name=""/>
        <dsp:cNvSpPr/>
      </dsp:nvSpPr>
      <dsp:spPr>
        <a:xfrm>
          <a:off x="-281168" y="1656714"/>
          <a:ext cx="2318461" cy="5244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EA61C8-E27C-40A6-8274-15B2D3A94585}">
      <dsp:nvSpPr>
        <dsp:cNvPr id="0" name=""/>
        <dsp:cNvSpPr/>
      </dsp:nvSpPr>
      <dsp:spPr>
        <a:xfrm>
          <a:off x="0" y="1923825"/>
          <a:ext cx="2318461" cy="524453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Северное наречие </a:t>
          </a:r>
          <a:endParaRPr lang="ru-RU" sz="1600" kern="1200" dirty="0"/>
        </a:p>
      </dsp:txBody>
      <dsp:txXfrm>
        <a:off x="15361" y="1939186"/>
        <a:ext cx="2287739" cy="493731"/>
      </dsp:txXfrm>
    </dsp:sp>
    <dsp:sp modelId="{87339D68-A4D0-446B-8EBC-A94226FB9B6C}">
      <dsp:nvSpPr>
        <dsp:cNvPr id="0" name=""/>
        <dsp:cNvSpPr/>
      </dsp:nvSpPr>
      <dsp:spPr>
        <a:xfrm>
          <a:off x="75254" y="2745078"/>
          <a:ext cx="2172703" cy="10202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CB583C-2FCF-437B-9DC9-3F1A9C5AF29D}">
      <dsp:nvSpPr>
        <dsp:cNvPr id="0" name=""/>
        <dsp:cNvSpPr/>
      </dsp:nvSpPr>
      <dsp:spPr>
        <a:xfrm>
          <a:off x="356423" y="3012189"/>
          <a:ext cx="2172703" cy="1020255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Оканье – различение О и А в безударном положении</a:t>
          </a:r>
          <a:endParaRPr lang="ru-RU" sz="1600" kern="1200" dirty="0"/>
        </a:p>
      </dsp:txBody>
      <dsp:txXfrm>
        <a:off x="386305" y="3042071"/>
        <a:ext cx="2112939" cy="960491"/>
      </dsp:txXfrm>
    </dsp:sp>
    <dsp:sp modelId="{4A68196F-6ED2-438B-AD78-225CED822599}">
      <dsp:nvSpPr>
        <dsp:cNvPr id="0" name=""/>
        <dsp:cNvSpPr/>
      </dsp:nvSpPr>
      <dsp:spPr>
        <a:xfrm>
          <a:off x="277759" y="4309545"/>
          <a:ext cx="1817342" cy="82394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958117-2860-4613-A3EB-0B6A04AF1128}">
      <dsp:nvSpPr>
        <dsp:cNvPr id="0" name=""/>
        <dsp:cNvSpPr/>
      </dsp:nvSpPr>
      <dsp:spPr>
        <a:xfrm>
          <a:off x="558928" y="4576655"/>
          <a:ext cx="1817342" cy="823943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Дитятко – ребенок, баской - красивый</a:t>
          </a:r>
          <a:endParaRPr lang="ru-RU" sz="1600" kern="1200" dirty="0"/>
        </a:p>
      </dsp:txBody>
      <dsp:txXfrm>
        <a:off x="583060" y="4600787"/>
        <a:ext cx="1769078" cy="775679"/>
      </dsp:txXfrm>
    </dsp:sp>
    <dsp:sp modelId="{EFBB01AB-4D97-4541-9C00-9D0E4CA39C00}">
      <dsp:nvSpPr>
        <dsp:cNvPr id="0" name=""/>
        <dsp:cNvSpPr/>
      </dsp:nvSpPr>
      <dsp:spPr>
        <a:xfrm>
          <a:off x="2931482" y="1631454"/>
          <a:ext cx="2531480" cy="54971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806D03-3F88-495C-96D2-AAFDA4EB1505}">
      <dsp:nvSpPr>
        <dsp:cNvPr id="0" name=""/>
        <dsp:cNvSpPr/>
      </dsp:nvSpPr>
      <dsp:spPr>
        <a:xfrm>
          <a:off x="3212650" y="1898565"/>
          <a:ext cx="2531480" cy="549713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Южное наречие</a:t>
          </a:r>
          <a:endParaRPr lang="ru-RU" sz="1600" kern="1200" dirty="0"/>
        </a:p>
      </dsp:txBody>
      <dsp:txXfrm>
        <a:off x="3228751" y="1914666"/>
        <a:ext cx="2499278" cy="517511"/>
      </dsp:txXfrm>
    </dsp:sp>
    <dsp:sp modelId="{02D9EBBC-CC96-42F9-85F2-0F4109EF18C7}">
      <dsp:nvSpPr>
        <dsp:cNvPr id="0" name=""/>
        <dsp:cNvSpPr/>
      </dsp:nvSpPr>
      <dsp:spPr>
        <a:xfrm>
          <a:off x="2969022" y="2832187"/>
          <a:ext cx="2359784" cy="8611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058ADA-37D0-4765-9E4A-917723E11A99}">
      <dsp:nvSpPr>
        <dsp:cNvPr id="0" name=""/>
        <dsp:cNvSpPr/>
      </dsp:nvSpPr>
      <dsp:spPr>
        <a:xfrm>
          <a:off x="3250191" y="3099298"/>
          <a:ext cx="2359784" cy="861142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Звук Г произносится как в украинском языке</a:t>
          </a:r>
          <a:endParaRPr lang="ru-RU" sz="1600" kern="1200" dirty="0"/>
        </a:p>
      </dsp:txBody>
      <dsp:txXfrm>
        <a:off x="3275413" y="3124520"/>
        <a:ext cx="2309340" cy="810698"/>
      </dsp:txXfrm>
    </dsp:sp>
    <dsp:sp modelId="{A9BA7BC7-1359-4BAF-964B-D0DBA8F744F9}">
      <dsp:nvSpPr>
        <dsp:cNvPr id="0" name=""/>
        <dsp:cNvSpPr/>
      </dsp:nvSpPr>
      <dsp:spPr>
        <a:xfrm>
          <a:off x="3175221" y="4318704"/>
          <a:ext cx="1947385" cy="7427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7B6F54-3524-49AC-9A1B-2F11559C5D0F}">
      <dsp:nvSpPr>
        <dsp:cNvPr id="0" name=""/>
        <dsp:cNvSpPr/>
      </dsp:nvSpPr>
      <dsp:spPr>
        <a:xfrm>
          <a:off x="3456390" y="4585814"/>
          <a:ext cx="1947385" cy="742779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Буряк – свекла, гуторить - говорить</a:t>
          </a:r>
          <a:endParaRPr lang="ru-RU" sz="1600" kern="1200" dirty="0"/>
        </a:p>
      </dsp:txBody>
      <dsp:txXfrm>
        <a:off x="3478145" y="4607569"/>
        <a:ext cx="1903875" cy="699269"/>
      </dsp:txXfrm>
    </dsp:sp>
    <dsp:sp modelId="{A59FCB6B-AFF3-48B2-A800-6B1D58AF12A2}">
      <dsp:nvSpPr>
        <dsp:cNvPr id="0" name=""/>
        <dsp:cNvSpPr/>
      </dsp:nvSpPr>
      <dsp:spPr>
        <a:xfrm>
          <a:off x="5976992" y="1605102"/>
          <a:ext cx="2308415" cy="51521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7A80BE-E2E6-481C-B541-E3BDB9111F63}">
      <dsp:nvSpPr>
        <dsp:cNvPr id="0" name=""/>
        <dsp:cNvSpPr/>
      </dsp:nvSpPr>
      <dsp:spPr>
        <a:xfrm>
          <a:off x="6258161" y="1872212"/>
          <a:ext cx="2308415" cy="515213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Среднерусские говоры </a:t>
          </a:r>
          <a:endParaRPr lang="ru-RU" sz="1600" kern="1200" dirty="0"/>
        </a:p>
      </dsp:txBody>
      <dsp:txXfrm>
        <a:off x="6273251" y="1887302"/>
        <a:ext cx="2278235" cy="485033"/>
      </dsp:txXfrm>
    </dsp:sp>
    <dsp:sp modelId="{C37FE173-E45E-4257-8038-32C7D7F7EC11}">
      <dsp:nvSpPr>
        <dsp:cNvPr id="0" name=""/>
        <dsp:cNvSpPr/>
      </dsp:nvSpPr>
      <dsp:spPr>
        <a:xfrm>
          <a:off x="6059411" y="2751458"/>
          <a:ext cx="2143577" cy="9418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84B4F9-B8C5-440B-807F-82075D6D8FAB}">
      <dsp:nvSpPr>
        <dsp:cNvPr id="0" name=""/>
        <dsp:cNvSpPr/>
      </dsp:nvSpPr>
      <dsp:spPr>
        <a:xfrm>
          <a:off x="6340580" y="3018568"/>
          <a:ext cx="2143577" cy="941872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Совмещает диалектные особенности двух наречий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6368166" y="3046154"/>
        <a:ext cx="2088405" cy="886700"/>
      </dsp:txXfrm>
    </dsp:sp>
    <dsp:sp modelId="{A186EE02-0996-46D8-887C-5E8D7BCDDAC2}">
      <dsp:nvSpPr>
        <dsp:cNvPr id="0" name=""/>
        <dsp:cNvSpPr/>
      </dsp:nvSpPr>
      <dsp:spPr>
        <a:xfrm>
          <a:off x="6138920" y="4250604"/>
          <a:ext cx="1984559" cy="131494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39CA72-7FED-4638-B360-D8C9B56985FC}">
      <dsp:nvSpPr>
        <dsp:cNvPr id="0" name=""/>
        <dsp:cNvSpPr/>
      </dsp:nvSpPr>
      <dsp:spPr>
        <a:xfrm>
          <a:off x="6420088" y="4517714"/>
          <a:ext cx="1984559" cy="1314941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Квашня – посуда для приготовления теста, ковш – сосуд для черпания воды</a:t>
          </a:r>
          <a:endParaRPr lang="ru-RU" sz="1600" kern="1200" dirty="0"/>
        </a:p>
      </dsp:txBody>
      <dsp:txXfrm>
        <a:off x="6458601" y="4556227"/>
        <a:ext cx="1907533" cy="12379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276B3-8124-4E86-B2C1-0E95EB9C1FD3}">
      <dsp:nvSpPr>
        <dsp:cNvPr id="0" name=""/>
        <dsp:cNvSpPr/>
      </dsp:nvSpPr>
      <dsp:spPr>
        <a:xfrm>
          <a:off x="7085479" y="3280438"/>
          <a:ext cx="91440" cy="6638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3842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0C35A5-ACEB-4BF0-A061-CD91E46CAAAB}">
      <dsp:nvSpPr>
        <dsp:cNvPr id="0" name=""/>
        <dsp:cNvSpPr/>
      </dsp:nvSpPr>
      <dsp:spPr>
        <a:xfrm>
          <a:off x="4143891" y="1477174"/>
          <a:ext cx="2987308" cy="9920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7590"/>
              </a:lnTo>
              <a:lnTo>
                <a:pt x="2987308" y="757590"/>
              </a:lnTo>
              <a:lnTo>
                <a:pt x="2987308" y="992015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F770D5-C13B-4D4F-AFD0-F388ED20166B}">
      <dsp:nvSpPr>
        <dsp:cNvPr id="0" name=""/>
        <dsp:cNvSpPr/>
      </dsp:nvSpPr>
      <dsp:spPr>
        <a:xfrm>
          <a:off x="4103194" y="3414259"/>
          <a:ext cx="91440" cy="722927"/>
        </a:xfrm>
        <a:custGeom>
          <a:avLst/>
          <a:gdLst/>
          <a:ahLst/>
          <a:cxnLst/>
          <a:rect l="0" t="0" r="0" b="0"/>
          <a:pathLst>
            <a:path>
              <a:moveTo>
                <a:pt x="94027" y="0"/>
              </a:moveTo>
              <a:lnTo>
                <a:pt x="94027" y="488502"/>
              </a:lnTo>
              <a:lnTo>
                <a:pt x="45720" y="488502"/>
              </a:lnTo>
              <a:lnTo>
                <a:pt x="45720" y="722927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7E6D36-B2E3-4767-A394-15CE66FCA30E}">
      <dsp:nvSpPr>
        <dsp:cNvPr id="0" name=""/>
        <dsp:cNvSpPr/>
      </dsp:nvSpPr>
      <dsp:spPr>
        <a:xfrm>
          <a:off x="4098171" y="1477174"/>
          <a:ext cx="91440" cy="9329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8506"/>
              </a:lnTo>
              <a:lnTo>
                <a:pt x="99050" y="698506"/>
              </a:lnTo>
              <a:lnTo>
                <a:pt x="99050" y="932930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A39875-8B7F-4401-A8B1-472EFA353616}">
      <dsp:nvSpPr>
        <dsp:cNvPr id="0" name=""/>
        <dsp:cNvSpPr/>
      </dsp:nvSpPr>
      <dsp:spPr>
        <a:xfrm>
          <a:off x="878061" y="3558396"/>
          <a:ext cx="283544" cy="6052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0863"/>
              </a:lnTo>
              <a:lnTo>
                <a:pt x="283544" y="370863"/>
              </a:lnTo>
              <a:lnTo>
                <a:pt x="283544" y="605287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DA4BB2-D631-4672-83CA-436C5083E027}">
      <dsp:nvSpPr>
        <dsp:cNvPr id="0" name=""/>
        <dsp:cNvSpPr/>
      </dsp:nvSpPr>
      <dsp:spPr>
        <a:xfrm>
          <a:off x="878061" y="1477174"/>
          <a:ext cx="3265829" cy="1050570"/>
        </a:xfrm>
        <a:custGeom>
          <a:avLst/>
          <a:gdLst/>
          <a:ahLst/>
          <a:cxnLst/>
          <a:rect l="0" t="0" r="0" b="0"/>
          <a:pathLst>
            <a:path>
              <a:moveTo>
                <a:pt x="3265829" y="0"/>
              </a:moveTo>
              <a:lnTo>
                <a:pt x="3265829" y="816145"/>
              </a:lnTo>
              <a:lnTo>
                <a:pt x="0" y="816145"/>
              </a:lnTo>
              <a:lnTo>
                <a:pt x="0" y="1050570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59FF8D-C18C-44C4-9F3E-8A9AA9278404}">
      <dsp:nvSpPr>
        <dsp:cNvPr id="0" name=""/>
        <dsp:cNvSpPr/>
      </dsp:nvSpPr>
      <dsp:spPr>
        <a:xfrm>
          <a:off x="1334459" y="354977"/>
          <a:ext cx="5618864" cy="112219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DDC19C-BD6B-4CB0-8779-954E51DCA025}">
      <dsp:nvSpPr>
        <dsp:cNvPr id="0" name=""/>
        <dsp:cNvSpPr/>
      </dsp:nvSpPr>
      <dsp:spPr>
        <a:xfrm>
          <a:off x="1615627" y="622088"/>
          <a:ext cx="5618864" cy="112219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Социальные диалекты – жаргоны </a:t>
          </a:r>
          <a:endParaRPr lang="ru-RU" sz="1800" kern="1200" dirty="0"/>
        </a:p>
      </dsp:txBody>
      <dsp:txXfrm>
        <a:off x="1648495" y="654956"/>
        <a:ext cx="5553128" cy="1056460"/>
      </dsp:txXfrm>
    </dsp:sp>
    <dsp:sp modelId="{1586DBB6-8D27-4AE7-9F05-00D3834781DA}">
      <dsp:nvSpPr>
        <dsp:cNvPr id="0" name=""/>
        <dsp:cNvSpPr/>
      </dsp:nvSpPr>
      <dsp:spPr>
        <a:xfrm>
          <a:off x="-281168" y="2527744"/>
          <a:ext cx="2318461" cy="10306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EA61C8-E27C-40A6-8274-15B2D3A94585}">
      <dsp:nvSpPr>
        <dsp:cNvPr id="0" name=""/>
        <dsp:cNvSpPr/>
      </dsp:nvSpPr>
      <dsp:spPr>
        <a:xfrm>
          <a:off x="0" y="2794854"/>
          <a:ext cx="2318461" cy="1030652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Профессиональный жаргон</a:t>
          </a:r>
          <a:endParaRPr lang="ru-RU" sz="1600" kern="1200" dirty="0"/>
        </a:p>
      </dsp:txBody>
      <dsp:txXfrm>
        <a:off x="30187" y="2825041"/>
        <a:ext cx="2258087" cy="970278"/>
      </dsp:txXfrm>
    </dsp:sp>
    <dsp:sp modelId="{87339D68-A4D0-446B-8EBC-A94226FB9B6C}">
      <dsp:nvSpPr>
        <dsp:cNvPr id="0" name=""/>
        <dsp:cNvSpPr/>
      </dsp:nvSpPr>
      <dsp:spPr>
        <a:xfrm>
          <a:off x="75254" y="4163684"/>
          <a:ext cx="2172703" cy="12658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CB583C-2FCF-437B-9DC9-3F1A9C5AF29D}">
      <dsp:nvSpPr>
        <dsp:cNvPr id="0" name=""/>
        <dsp:cNvSpPr/>
      </dsp:nvSpPr>
      <dsp:spPr>
        <a:xfrm>
          <a:off x="356423" y="4430794"/>
          <a:ext cx="2172703" cy="1265899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Админ, </a:t>
          </a:r>
          <a:r>
            <a:rPr lang="ru-RU" sz="1600" kern="1200" dirty="0" err="1" smtClean="0"/>
            <a:t>ака</a:t>
          </a:r>
          <a:r>
            <a:rPr lang="ru-RU" sz="1600" kern="1200" dirty="0" smtClean="0"/>
            <a:t>, баг; крайний раз; </a:t>
          </a:r>
          <a:r>
            <a:rPr lang="ru-RU" sz="1600" kern="1200" dirty="0" err="1" smtClean="0"/>
            <a:t>дОбыча</a:t>
          </a:r>
          <a:r>
            <a:rPr lang="ru-RU" sz="1600" kern="1200" dirty="0" smtClean="0"/>
            <a:t> нефти</a:t>
          </a:r>
          <a:endParaRPr lang="ru-RU" sz="1600" kern="1200" dirty="0"/>
        </a:p>
      </dsp:txBody>
      <dsp:txXfrm>
        <a:off x="393500" y="4467871"/>
        <a:ext cx="2098549" cy="1191745"/>
      </dsp:txXfrm>
    </dsp:sp>
    <dsp:sp modelId="{EFBB01AB-4D97-4541-9C00-9D0E4CA39C00}">
      <dsp:nvSpPr>
        <dsp:cNvPr id="0" name=""/>
        <dsp:cNvSpPr/>
      </dsp:nvSpPr>
      <dsp:spPr>
        <a:xfrm>
          <a:off x="2931482" y="2410104"/>
          <a:ext cx="2531480" cy="10041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806D03-3F88-495C-96D2-AAFDA4EB1505}">
      <dsp:nvSpPr>
        <dsp:cNvPr id="0" name=""/>
        <dsp:cNvSpPr/>
      </dsp:nvSpPr>
      <dsp:spPr>
        <a:xfrm>
          <a:off x="3212650" y="2677214"/>
          <a:ext cx="2531480" cy="1004154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Сленг – молодежный жаргон </a:t>
          </a:r>
          <a:endParaRPr lang="ru-RU" sz="1600" kern="1200" dirty="0"/>
        </a:p>
      </dsp:txBody>
      <dsp:txXfrm>
        <a:off x="3242061" y="2706625"/>
        <a:ext cx="2472658" cy="945332"/>
      </dsp:txXfrm>
    </dsp:sp>
    <dsp:sp modelId="{02D9EBBC-CC96-42F9-85F2-0F4109EF18C7}">
      <dsp:nvSpPr>
        <dsp:cNvPr id="0" name=""/>
        <dsp:cNvSpPr/>
      </dsp:nvSpPr>
      <dsp:spPr>
        <a:xfrm>
          <a:off x="2969022" y="4137186"/>
          <a:ext cx="2359784" cy="132148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058ADA-37D0-4765-9E4A-917723E11A99}">
      <dsp:nvSpPr>
        <dsp:cNvPr id="0" name=""/>
        <dsp:cNvSpPr/>
      </dsp:nvSpPr>
      <dsp:spPr>
        <a:xfrm>
          <a:off x="3250191" y="4404297"/>
          <a:ext cx="2359784" cy="1321481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/>
            <a:t>Домашка</a:t>
          </a:r>
          <a:r>
            <a:rPr lang="ru-RU" sz="1600" kern="1200" dirty="0" smtClean="0"/>
            <a:t>, </a:t>
          </a:r>
          <a:r>
            <a:rPr lang="ru-RU" sz="1600" kern="1200" dirty="0" err="1" smtClean="0"/>
            <a:t>препод</a:t>
          </a:r>
          <a:r>
            <a:rPr lang="ru-RU" sz="1600" kern="1200" dirty="0" smtClean="0"/>
            <a:t>, </a:t>
          </a:r>
          <a:r>
            <a:rPr lang="ru-RU" sz="1600" kern="1200" dirty="0" err="1" smtClean="0"/>
            <a:t>агрить</a:t>
          </a:r>
          <a:r>
            <a:rPr lang="ru-RU" sz="1600" kern="1200" dirty="0" smtClean="0"/>
            <a:t>, </a:t>
          </a:r>
          <a:r>
            <a:rPr lang="ru-RU" sz="1600" kern="1200" dirty="0" err="1" smtClean="0"/>
            <a:t>хайп</a:t>
          </a:r>
          <a:endParaRPr lang="ru-RU" sz="1600" kern="1200" dirty="0"/>
        </a:p>
      </dsp:txBody>
      <dsp:txXfrm>
        <a:off x="3288896" y="4443002"/>
        <a:ext cx="2282374" cy="1244071"/>
      </dsp:txXfrm>
    </dsp:sp>
    <dsp:sp modelId="{A59FCB6B-AFF3-48B2-A800-6B1D58AF12A2}">
      <dsp:nvSpPr>
        <dsp:cNvPr id="0" name=""/>
        <dsp:cNvSpPr/>
      </dsp:nvSpPr>
      <dsp:spPr>
        <a:xfrm>
          <a:off x="5976992" y="2469189"/>
          <a:ext cx="2308415" cy="81124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7A80BE-E2E6-481C-B541-E3BDB9111F63}">
      <dsp:nvSpPr>
        <dsp:cNvPr id="0" name=""/>
        <dsp:cNvSpPr/>
      </dsp:nvSpPr>
      <dsp:spPr>
        <a:xfrm>
          <a:off x="6258161" y="2736299"/>
          <a:ext cx="2308415" cy="811249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Арго – жаргон замкнутой социальной группы </a:t>
          </a:r>
          <a:endParaRPr lang="ru-RU" sz="1600" kern="1200" dirty="0"/>
        </a:p>
      </dsp:txBody>
      <dsp:txXfrm>
        <a:off x="6281922" y="2760060"/>
        <a:ext cx="2260893" cy="763727"/>
      </dsp:txXfrm>
    </dsp:sp>
    <dsp:sp modelId="{C37FE173-E45E-4257-8038-32C7D7F7EC11}">
      <dsp:nvSpPr>
        <dsp:cNvPr id="0" name=""/>
        <dsp:cNvSpPr/>
      </dsp:nvSpPr>
      <dsp:spPr>
        <a:xfrm>
          <a:off x="6059411" y="3944281"/>
          <a:ext cx="2143577" cy="125665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84B4F9-B8C5-440B-807F-82075D6D8FAB}">
      <dsp:nvSpPr>
        <dsp:cNvPr id="0" name=""/>
        <dsp:cNvSpPr/>
      </dsp:nvSpPr>
      <dsp:spPr>
        <a:xfrm>
          <a:off x="6340580" y="4211391"/>
          <a:ext cx="2143577" cy="1256659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Мусор, </a:t>
          </a:r>
          <a:r>
            <a:rPr lang="ru-RU" sz="1600" kern="1200" dirty="0" err="1" smtClean="0"/>
            <a:t>шухер</a:t>
          </a:r>
          <a:r>
            <a:rPr lang="ru-RU" sz="1600" kern="1200" dirty="0" smtClean="0"/>
            <a:t>, фраер</a:t>
          </a:r>
          <a:endParaRPr lang="ru-RU" sz="1600" kern="1200" dirty="0"/>
        </a:p>
      </dsp:txBody>
      <dsp:txXfrm>
        <a:off x="6377386" y="4248197"/>
        <a:ext cx="2069965" cy="118304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828378-B053-4501-8A4B-C587C03387E3}">
      <dsp:nvSpPr>
        <dsp:cNvPr id="0" name=""/>
        <dsp:cNvSpPr/>
      </dsp:nvSpPr>
      <dsp:spPr>
        <a:xfrm>
          <a:off x="9728" y="2664296"/>
          <a:ext cx="2773757" cy="21221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Литературный язык – </a:t>
          </a:r>
          <a:r>
            <a:rPr lang="ru-RU" sz="1600" b="0" kern="1200" dirty="0" smtClean="0"/>
            <a:t>высшая форма национального языка; </a:t>
          </a:r>
          <a:r>
            <a:rPr lang="ru-RU" sz="1600" kern="1200" dirty="0" smtClean="0"/>
            <a:t>язык науки, искусства, государственного законодательства, прессы. Признаки: обработанность и </a:t>
          </a:r>
          <a:r>
            <a:rPr lang="ru-RU" sz="1600" kern="1200" dirty="0" err="1" smtClean="0"/>
            <a:t>нормированность</a:t>
          </a:r>
          <a:r>
            <a:rPr lang="ru-RU" sz="1600" kern="1200" dirty="0" smtClean="0"/>
            <a:t> </a:t>
          </a:r>
          <a:endParaRPr lang="ru-RU" sz="1600" kern="1200" dirty="0"/>
        </a:p>
      </dsp:txBody>
      <dsp:txXfrm>
        <a:off x="71885" y="2726453"/>
        <a:ext cx="2649443" cy="1997878"/>
      </dsp:txXfrm>
    </dsp:sp>
    <dsp:sp modelId="{8938A422-E1F8-4F24-8334-BE165834857B}">
      <dsp:nvSpPr>
        <dsp:cNvPr id="0" name=""/>
        <dsp:cNvSpPr/>
      </dsp:nvSpPr>
      <dsp:spPr>
        <a:xfrm rot="18289469">
          <a:off x="2473610" y="3117530"/>
          <a:ext cx="1444855" cy="29634"/>
        </a:xfrm>
        <a:custGeom>
          <a:avLst/>
          <a:gdLst/>
          <a:ahLst/>
          <a:cxnLst/>
          <a:rect l="0" t="0" r="0" b="0"/>
          <a:pathLst>
            <a:path>
              <a:moveTo>
                <a:pt x="0" y="14817"/>
              </a:moveTo>
              <a:lnTo>
                <a:pt x="1444855" y="14817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159916" y="3096226"/>
        <a:ext cx="72242" cy="72242"/>
      </dsp:txXfrm>
    </dsp:sp>
    <dsp:sp modelId="{A390D030-7963-42F5-854A-AAAF1C2A9168}">
      <dsp:nvSpPr>
        <dsp:cNvPr id="0" name=""/>
        <dsp:cNvSpPr/>
      </dsp:nvSpPr>
      <dsp:spPr>
        <a:xfrm>
          <a:off x="3608590" y="2023612"/>
          <a:ext cx="2062763" cy="103138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Книжные стили речи</a:t>
          </a:r>
          <a:endParaRPr lang="ru-RU" sz="1600" kern="1200" dirty="0"/>
        </a:p>
      </dsp:txBody>
      <dsp:txXfrm>
        <a:off x="3638798" y="2053820"/>
        <a:ext cx="2002347" cy="970965"/>
      </dsp:txXfrm>
    </dsp:sp>
    <dsp:sp modelId="{83B1AE40-D00F-4C6E-BC84-984437725FB1}">
      <dsp:nvSpPr>
        <dsp:cNvPr id="0" name=""/>
        <dsp:cNvSpPr/>
      </dsp:nvSpPr>
      <dsp:spPr>
        <a:xfrm rot="18289469">
          <a:off x="5361479" y="1931441"/>
          <a:ext cx="1444855" cy="29634"/>
        </a:xfrm>
        <a:custGeom>
          <a:avLst/>
          <a:gdLst/>
          <a:ahLst/>
          <a:cxnLst/>
          <a:rect l="0" t="0" r="0" b="0"/>
          <a:pathLst>
            <a:path>
              <a:moveTo>
                <a:pt x="0" y="14817"/>
              </a:moveTo>
              <a:lnTo>
                <a:pt x="1444855" y="14817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047785" y="1910137"/>
        <a:ext cx="72242" cy="72242"/>
      </dsp:txXfrm>
    </dsp:sp>
    <dsp:sp modelId="{4EAF1C95-03BB-403F-8749-F607C940AD0A}">
      <dsp:nvSpPr>
        <dsp:cNvPr id="0" name=""/>
        <dsp:cNvSpPr/>
      </dsp:nvSpPr>
      <dsp:spPr>
        <a:xfrm>
          <a:off x="6496460" y="837523"/>
          <a:ext cx="2062763" cy="103138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Научный</a:t>
          </a:r>
          <a:endParaRPr lang="ru-RU" sz="1600" kern="1200" dirty="0"/>
        </a:p>
      </dsp:txBody>
      <dsp:txXfrm>
        <a:off x="6526668" y="867731"/>
        <a:ext cx="2002347" cy="970965"/>
      </dsp:txXfrm>
    </dsp:sp>
    <dsp:sp modelId="{5BEB8C17-E0E3-47D4-ABBE-D1EA466D23ED}">
      <dsp:nvSpPr>
        <dsp:cNvPr id="0" name=""/>
        <dsp:cNvSpPr/>
      </dsp:nvSpPr>
      <dsp:spPr>
        <a:xfrm>
          <a:off x="5671354" y="2524486"/>
          <a:ext cx="825105" cy="29634"/>
        </a:xfrm>
        <a:custGeom>
          <a:avLst/>
          <a:gdLst/>
          <a:ahLst/>
          <a:cxnLst/>
          <a:rect l="0" t="0" r="0" b="0"/>
          <a:pathLst>
            <a:path>
              <a:moveTo>
                <a:pt x="0" y="14817"/>
              </a:moveTo>
              <a:lnTo>
                <a:pt x="825105" y="14817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063279" y="2518675"/>
        <a:ext cx="41255" cy="41255"/>
      </dsp:txXfrm>
    </dsp:sp>
    <dsp:sp modelId="{CA7E77BF-8378-4F3A-9697-B5431BF13FF1}">
      <dsp:nvSpPr>
        <dsp:cNvPr id="0" name=""/>
        <dsp:cNvSpPr/>
      </dsp:nvSpPr>
      <dsp:spPr>
        <a:xfrm>
          <a:off x="6496460" y="2023612"/>
          <a:ext cx="2062763" cy="103138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Официально-деловой</a:t>
          </a:r>
          <a:endParaRPr lang="ru-RU" sz="1600" kern="1200" dirty="0"/>
        </a:p>
      </dsp:txBody>
      <dsp:txXfrm>
        <a:off x="6526668" y="2053820"/>
        <a:ext cx="2002347" cy="970965"/>
      </dsp:txXfrm>
    </dsp:sp>
    <dsp:sp modelId="{3DD2809A-1AC7-4DF0-A0F8-86DABB06F22B}">
      <dsp:nvSpPr>
        <dsp:cNvPr id="0" name=""/>
        <dsp:cNvSpPr/>
      </dsp:nvSpPr>
      <dsp:spPr>
        <a:xfrm rot="3310531">
          <a:off x="5361479" y="3117530"/>
          <a:ext cx="1444855" cy="29634"/>
        </a:xfrm>
        <a:custGeom>
          <a:avLst/>
          <a:gdLst/>
          <a:ahLst/>
          <a:cxnLst/>
          <a:rect l="0" t="0" r="0" b="0"/>
          <a:pathLst>
            <a:path>
              <a:moveTo>
                <a:pt x="0" y="14817"/>
              </a:moveTo>
              <a:lnTo>
                <a:pt x="1444855" y="14817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047785" y="3096226"/>
        <a:ext cx="72242" cy="72242"/>
      </dsp:txXfrm>
    </dsp:sp>
    <dsp:sp modelId="{AC79B47B-CF36-437D-BB5D-A9726FBADC0A}">
      <dsp:nvSpPr>
        <dsp:cNvPr id="0" name=""/>
        <dsp:cNvSpPr/>
      </dsp:nvSpPr>
      <dsp:spPr>
        <a:xfrm>
          <a:off x="6496460" y="3209701"/>
          <a:ext cx="2062763" cy="103138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Публицистический </a:t>
          </a:r>
          <a:endParaRPr lang="ru-RU" sz="1600" kern="1200" dirty="0"/>
        </a:p>
      </dsp:txBody>
      <dsp:txXfrm>
        <a:off x="6526668" y="3239909"/>
        <a:ext cx="2002347" cy="970965"/>
      </dsp:txXfrm>
    </dsp:sp>
    <dsp:sp modelId="{2B76D8F9-1F91-4675-9DA3-917B2D689DF6}">
      <dsp:nvSpPr>
        <dsp:cNvPr id="0" name=""/>
        <dsp:cNvSpPr/>
      </dsp:nvSpPr>
      <dsp:spPr>
        <a:xfrm>
          <a:off x="2783485" y="3710575"/>
          <a:ext cx="825105" cy="29634"/>
        </a:xfrm>
        <a:custGeom>
          <a:avLst/>
          <a:gdLst/>
          <a:ahLst/>
          <a:cxnLst/>
          <a:rect l="0" t="0" r="0" b="0"/>
          <a:pathLst>
            <a:path>
              <a:moveTo>
                <a:pt x="0" y="14817"/>
              </a:moveTo>
              <a:lnTo>
                <a:pt x="825105" y="14817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175410" y="3704764"/>
        <a:ext cx="41255" cy="41255"/>
      </dsp:txXfrm>
    </dsp:sp>
    <dsp:sp modelId="{08764CA5-3507-41D5-AC2F-08203F91351F}">
      <dsp:nvSpPr>
        <dsp:cNvPr id="0" name=""/>
        <dsp:cNvSpPr/>
      </dsp:nvSpPr>
      <dsp:spPr>
        <a:xfrm>
          <a:off x="3608590" y="3209701"/>
          <a:ext cx="2062763" cy="103138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Разговорный стиль речи </a:t>
          </a:r>
          <a:endParaRPr lang="ru-RU" sz="1600" kern="1200" dirty="0"/>
        </a:p>
      </dsp:txBody>
      <dsp:txXfrm>
        <a:off x="3638798" y="3239909"/>
        <a:ext cx="2002347" cy="970965"/>
      </dsp:txXfrm>
    </dsp:sp>
    <dsp:sp modelId="{BFFD1EA7-3710-465C-B582-1C597FCBF7E5}">
      <dsp:nvSpPr>
        <dsp:cNvPr id="0" name=""/>
        <dsp:cNvSpPr/>
      </dsp:nvSpPr>
      <dsp:spPr>
        <a:xfrm rot="3310531">
          <a:off x="2473610" y="4303620"/>
          <a:ext cx="1444855" cy="29634"/>
        </a:xfrm>
        <a:custGeom>
          <a:avLst/>
          <a:gdLst/>
          <a:ahLst/>
          <a:cxnLst/>
          <a:rect l="0" t="0" r="0" b="0"/>
          <a:pathLst>
            <a:path>
              <a:moveTo>
                <a:pt x="0" y="14817"/>
              </a:moveTo>
              <a:lnTo>
                <a:pt x="1444855" y="14817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159916" y="4282315"/>
        <a:ext cx="72242" cy="72242"/>
      </dsp:txXfrm>
    </dsp:sp>
    <dsp:sp modelId="{96F200DD-21E2-4869-B80A-C70F2C78BC56}">
      <dsp:nvSpPr>
        <dsp:cNvPr id="0" name=""/>
        <dsp:cNvSpPr/>
      </dsp:nvSpPr>
      <dsp:spPr>
        <a:xfrm>
          <a:off x="3608590" y="4395790"/>
          <a:ext cx="2062763" cy="103138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Стиль художественной литературы</a:t>
          </a:r>
          <a:endParaRPr lang="ru-RU" sz="1600" kern="1200" dirty="0"/>
        </a:p>
      </dsp:txBody>
      <dsp:txXfrm>
        <a:off x="3638798" y="4425998"/>
        <a:ext cx="2002347" cy="97096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91C288-2113-4B1D-BD84-E14C0ABEAA9F}">
      <dsp:nvSpPr>
        <dsp:cNvPr id="0" name=""/>
        <dsp:cNvSpPr/>
      </dsp:nvSpPr>
      <dsp:spPr>
        <a:xfrm>
          <a:off x="0" y="0"/>
          <a:ext cx="87129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82F549-F66E-4EE6-BD15-75FBF122B385}">
      <dsp:nvSpPr>
        <dsp:cNvPr id="0" name=""/>
        <dsp:cNvSpPr/>
      </dsp:nvSpPr>
      <dsp:spPr>
        <a:xfrm>
          <a:off x="0" y="0"/>
          <a:ext cx="1742593" cy="5760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Разделы языка</a:t>
          </a:r>
          <a:endParaRPr lang="ru-RU" sz="3200" kern="1200" dirty="0"/>
        </a:p>
      </dsp:txBody>
      <dsp:txXfrm>
        <a:off x="0" y="0"/>
        <a:ext cx="1742593" cy="5760640"/>
      </dsp:txXfrm>
    </dsp:sp>
    <dsp:sp modelId="{04A7FF3A-4578-4C75-B624-934F5D8CC85A}">
      <dsp:nvSpPr>
        <dsp:cNvPr id="0" name=""/>
        <dsp:cNvSpPr/>
      </dsp:nvSpPr>
      <dsp:spPr>
        <a:xfrm>
          <a:off x="1873288" y="22748"/>
          <a:ext cx="6839679" cy="45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Фонетика – звуки, ударение, слог</a:t>
          </a:r>
          <a:endParaRPr lang="ru-RU" sz="1800" kern="1200" dirty="0"/>
        </a:p>
      </dsp:txBody>
      <dsp:txXfrm>
        <a:off x="1873288" y="22748"/>
        <a:ext cx="6839679" cy="454972"/>
      </dsp:txXfrm>
    </dsp:sp>
    <dsp:sp modelId="{90396713-C09A-48CB-A337-62F23B37BDEA}">
      <dsp:nvSpPr>
        <dsp:cNvPr id="0" name=""/>
        <dsp:cNvSpPr/>
      </dsp:nvSpPr>
      <dsp:spPr>
        <a:xfrm>
          <a:off x="1742593" y="477721"/>
          <a:ext cx="69703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A4AFAD-001B-40F6-9144-654A80D36D06}">
      <dsp:nvSpPr>
        <dsp:cNvPr id="0" name=""/>
        <dsp:cNvSpPr/>
      </dsp:nvSpPr>
      <dsp:spPr>
        <a:xfrm>
          <a:off x="1873288" y="500469"/>
          <a:ext cx="6839679" cy="45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Графика – знаки передачи устной речи на письме</a:t>
          </a:r>
          <a:endParaRPr lang="ru-RU" sz="1800" kern="1200" dirty="0"/>
        </a:p>
      </dsp:txBody>
      <dsp:txXfrm>
        <a:off x="1873288" y="500469"/>
        <a:ext cx="6839679" cy="454972"/>
      </dsp:txXfrm>
    </dsp:sp>
    <dsp:sp modelId="{94690DAF-C5EC-417B-9F1A-114A66FAAAFD}">
      <dsp:nvSpPr>
        <dsp:cNvPr id="0" name=""/>
        <dsp:cNvSpPr/>
      </dsp:nvSpPr>
      <dsp:spPr>
        <a:xfrm>
          <a:off x="1742593" y="955442"/>
          <a:ext cx="69703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1D229C-9A06-4A21-9EE9-CB8838D012C6}">
      <dsp:nvSpPr>
        <dsp:cNvPr id="0" name=""/>
        <dsp:cNvSpPr/>
      </dsp:nvSpPr>
      <dsp:spPr>
        <a:xfrm>
          <a:off x="1873288" y="978190"/>
          <a:ext cx="6839679" cy="45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Орфоэпия –правила произношения звуков и постановки ударения</a:t>
          </a:r>
          <a:endParaRPr lang="ru-RU" sz="1800" kern="1200" dirty="0"/>
        </a:p>
      </dsp:txBody>
      <dsp:txXfrm>
        <a:off x="1873288" y="978190"/>
        <a:ext cx="6839679" cy="454972"/>
      </dsp:txXfrm>
    </dsp:sp>
    <dsp:sp modelId="{992C4A64-9889-4EB4-8438-6C38D3562C93}">
      <dsp:nvSpPr>
        <dsp:cNvPr id="0" name=""/>
        <dsp:cNvSpPr/>
      </dsp:nvSpPr>
      <dsp:spPr>
        <a:xfrm>
          <a:off x="1742593" y="1433163"/>
          <a:ext cx="69703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CD12CE-4F52-40E4-B395-395C19006CE9}">
      <dsp:nvSpPr>
        <dsp:cNvPr id="0" name=""/>
        <dsp:cNvSpPr/>
      </dsp:nvSpPr>
      <dsp:spPr>
        <a:xfrm>
          <a:off x="1873288" y="1455911"/>
          <a:ext cx="6839679" cy="45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/>
            <a:t>Морфемика</a:t>
          </a:r>
          <a:r>
            <a:rPr lang="ru-RU" sz="1800" kern="1200" dirty="0" smtClean="0"/>
            <a:t> – </a:t>
          </a:r>
          <a:r>
            <a:rPr lang="ru-RU" sz="1800" kern="1200" smtClean="0"/>
            <a:t>минимальные значимые части </a:t>
          </a:r>
          <a:r>
            <a:rPr lang="ru-RU" sz="1800" kern="1200" dirty="0" smtClean="0"/>
            <a:t>слова</a:t>
          </a:r>
          <a:endParaRPr lang="ru-RU" sz="1800" kern="1200" dirty="0"/>
        </a:p>
      </dsp:txBody>
      <dsp:txXfrm>
        <a:off x="1873288" y="1455911"/>
        <a:ext cx="6839679" cy="454972"/>
      </dsp:txXfrm>
    </dsp:sp>
    <dsp:sp modelId="{CA174C84-2CD1-44C1-B398-B8EB20AA7A60}">
      <dsp:nvSpPr>
        <dsp:cNvPr id="0" name=""/>
        <dsp:cNvSpPr/>
      </dsp:nvSpPr>
      <dsp:spPr>
        <a:xfrm>
          <a:off x="1742593" y="1910884"/>
          <a:ext cx="69703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17A530-2FD3-440F-B26B-81368FA3171A}">
      <dsp:nvSpPr>
        <dsp:cNvPr id="0" name=""/>
        <dsp:cNvSpPr/>
      </dsp:nvSpPr>
      <dsp:spPr>
        <a:xfrm>
          <a:off x="1873288" y="1933632"/>
          <a:ext cx="6839679" cy="45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Лексика – словарный состав</a:t>
          </a:r>
          <a:endParaRPr lang="ru-RU" sz="1800" kern="1200" dirty="0"/>
        </a:p>
      </dsp:txBody>
      <dsp:txXfrm>
        <a:off x="1873288" y="1933632"/>
        <a:ext cx="6839679" cy="454972"/>
      </dsp:txXfrm>
    </dsp:sp>
    <dsp:sp modelId="{0A4DEC3B-4433-45B4-B12A-77DA021EEFD3}">
      <dsp:nvSpPr>
        <dsp:cNvPr id="0" name=""/>
        <dsp:cNvSpPr/>
      </dsp:nvSpPr>
      <dsp:spPr>
        <a:xfrm>
          <a:off x="1742593" y="2388605"/>
          <a:ext cx="69703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3C11B6-8F54-4158-A4C1-ACC54768BBCF}">
      <dsp:nvSpPr>
        <dsp:cNvPr id="0" name=""/>
        <dsp:cNvSpPr/>
      </dsp:nvSpPr>
      <dsp:spPr>
        <a:xfrm>
          <a:off x="1873288" y="2411353"/>
          <a:ext cx="6839679" cy="45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Фразеология – устойчивые сочетания слов</a:t>
          </a:r>
          <a:endParaRPr lang="ru-RU" sz="1800" kern="1200" dirty="0"/>
        </a:p>
      </dsp:txBody>
      <dsp:txXfrm>
        <a:off x="1873288" y="2411353"/>
        <a:ext cx="6839679" cy="454972"/>
      </dsp:txXfrm>
    </dsp:sp>
    <dsp:sp modelId="{14B89B1F-9F18-47C4-85D4-0C0017FA1896}">
      <dsp:nvSpPr>
        <dsp:cNvPr id="0" name=""/>
        <dsp:cNvSpPr/>
      </dsp:nvSpPr>
      <dsp:spPr>
        <a:xfrm>
          <a:off x="1742593" y="2866326"/>
          <a:ext cx="69703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1AC355-66E5-4D37-913E-99A8E3FEFB81}">
      <dsp:nvSpPr>
        <dsp:cNvPr id="0" name=""/>
        <dsp:cNvSpPr/>
      </dsp:nvSpPr>
      <dsp:spPr>
        <a:xfrm>
          <a:off x="1873288" y="2889074"/>
          <a:ext cx="6839679" cy="45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Словообразование – состав слов и способы их образования</a:t>
          </a:r>
          <a:endParaRPr lang="ru-RU" sz="1800" kern="1200" dirty="0"/>
        </a:p>
      </dsp:txBody>
      <dsp:txXfrm>
        <a:off x="1873288" y="2889074"/>
        <a:ext cx="6839679" cy="454972"/>
      </dsp:txXfrm>
    </dsp:sp>
    <dsp:sp modelId="{13FF7286-622F-4D02-BC9B-991A4FB8F9A1}">
      <dsp:nvSpPr>
        <dsp:cNvPr id="0" name=""/>
        <dsp:cNvSpPr/>
      </dsp:nvSpPr>
      <dsp:spPr>
        <a:xfrm>
          <a:off x="1742593" y="3344047"/>
          <a:ext cx="69703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1FF10A-6DED-4D73-A771-948212D89D3F}">
      <dsp:nvSpPr>
        <dsp:cNvPr id="0" name=""/>
        <dsp:cNvSpPr/>
      </dsp:nvSpPr>
      <dsp:spPr>
        <a:xfrm>
          <a:off x="1873288" y="3366795"/>
          <a:ext cx="6839679" cy="45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Морфология – части речи</a:t>
          </a:r>
          <a:endParaRPr lang="ru-RU" sz="1800" kern="1200" dirty="0"/>
        </a:p>
      </dsp:txBody>
      <dsp:txXfrm>
        <a:off x="1873288" y="3366795"/>
        <a:ext cx="6839679" cy="454972"/>
      </dsp:txXfrm>
    </dsp:sp>
    <dsp:sp modelId="{5601B182-FB05-4F6C-B1C7-4A82357A7B9E}">
      <dsp:nvSpPr>
        <dsp:cNvPr id="0" name=""/>
        <dsp:cNvSpPr/>
      </dsp:nvSpPr>
      <dsp:spPr>
        <a:xfrm>
          <a:off x="1742593" y="3821768"/>
          <a:ext cx="69703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5D6B95-2534-41B5-80A9-C5EF4865F129}">
      <dsp:nvSpPr>
        <dsp:cNvPr id="0" name=""/>
        <dsp:cNvSpPr/>
      </dsp:nvSpPr>
      <dsp:spPr>
        <a:xfrm>
          <a:off x="1873288" y="3844516"/>
          <a:ext cx="6839679" cy="45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Синтаксис – словосочетание и предложение</a:t>
          </a:r>
          <a:endParaRPr lang="ru-RU" sz="1800" kern="1200" dirty="0"/>
        </a:p>
      </dsp:txBody>
      <dsp:txXfrm>
        <a:off x="1873288" y="3844516"/>
        <a:ext cx="6839679" cy="454972"/>
      </dsp:txXfrm>
    </dsp:sp>
    <dsp:sp modelId="{3D46BD29-FFF4-4DEB-806D-42CE02D3E1FB}">
      <dsp:nvSpPr>
        <dsp:cNvPr id="0" name=""/>
        <dsp:cNvSpPr/>
      </dsp:nvSpPr>
      <dsp:spPr>
        <a:xfrm>
          <a:off x="1742593" y="4299489"/>
          <a:ext cx="69703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5FFC0F-7B66-4EF7-B6AE-9301A0100A49}">
      <dsp:nvSpPr>
        <dsp:cNvPr id="0" name=""/>
        <dsp:cNvSpPr/>
      </dsp:nvSpPr>
      <dsp:spPr>
        <a:xfrm>
          <a:off x="1873288" y="4322238"/>
          <a:ext cx="6839679" cy="45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Орфография – правила правописания слов</a:t>
          </a:r>
          <a:endParaRPr lang="ru-RU" sz="1800" kern="1200" dirty="0"/>
        </a:p>
      </dsp:txBody>
      <dsp:txXfrm>
        <a:off x="1873288" y="4322238"/>
        <a:ext cx="6839679" cy="454972"/>
      </dsp:txXfrm>
    </dsp:sp>
    <dsp:sp modelId="{0FD22A2B-54BB-4957-ABD1-136791E07245}">
      <dsp:nvSpPr>
        <dsp:cNvPr id="0" name=""/>
        <dsp:cNvSpPr/>
      </dsp:nvSpPr>
      <dsp:spPr>
        <a:xfrm>
          <a:off x="1742593" y="4777210"/>
          <a:ext cx="69703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3157DF-574F-4DBD-81F1-74220858770A}">
      <dsp:nvSpPr>
        <dsp:cNvPr id="0" name=""/>
        <dsp:cNvSpPr/>
      </dsp:nvSpPr>
      <dsp:spPr>
        <a:xfrm>
          <a:off x="1873288" y="4799959"/>
          <a:ext cx="6839679" cy="45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Пунктуация – знаки препинания</a:t>
          </a:r>
          <a:endParaRPr lang="ru-RU" sz="1800" kern="1200" dirty="0"/>
        </a:p>
      </dsp:txBody>
      <dsp:txXfrm>
        <a:off x="1873288" y="4799959"/>
        <a:ext cx="6839679" cy="454972"/>
      </dsp:txXfrm>
    </dsp:sp>
    <dsp:sp modelId="{ECB119EC-7C82-4749-A166-5FAFB407F0CD}">
      <dsp:nvSpPr>
        <dsp:cNvPr id="0" name=""/>
        <dsp:cNvSpPr/>
      </dsp:nvSpPr>
      <dsp:spPr>
        <a:xfrm>
          <a:off x="1742593" y="5254931"/>
          <a:ext cx="69703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1F24DF-3BAE-41B1-A77F-63A662C55796}">
      <dsp:nvSpPr>
        <dsp:cNvPr id="0" name=""/>
        <dsp:cNvSpPr/>
      </dsp:nvSpPr>
      <dsp:spPr>
        <a:xfrm>
          <a:off x="1873288" y="5277680"/>
          <a:ext cx="6839679" cy="45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Стилистика – стили литературного языка</a:t>
          </a:r>
          <a:endParaRPr lang="ru-RU" sz="1800" kern="1200" dirty="0"/>
        </a:p>
      </dsp:txBody>
      <dsp:txXfrm>
        <a:off x="1873288" y="5277680"/>
        <a:ext cx="6839679" cy="454972"/>
      </dsp:txXfrm>
    </dsp:sp>
    <dsp:sp modelId="{69EB3D5A-A42B-40CF-839E-2323D720380F}">
      <dsp:nvSpPr>
        <dsp:cNvPr id="0" name=""/>
        <dsp:cNvSpPr/>
      </dsp:nvSpPr>
      <dsp:spPr>
        <a:xfrm>
          <a:off x="1742593" y="5732652"/>
          <a:ext cx="69703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7384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0124"/>
            <a:ext cx="8229600" cy="796908"/>
          </a:xfrm>
        </p:spPr>
        <p:txBody>
          <a:bodyPr>
            <a:noAutofit/>
          </a:bodyPr>
          <a:lstStyle/>
          <a:p>
            <a:r>
              <a:rPr lang="ru-RU" sz="2800" dirty="0" smtClean="0"/>
              <a:t>Язык. Функции языка. Национальный язык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7384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714389138"/>
              </p:ext>
            </p:extLst>
          </p:nvPr>
        </p:nvGraphicFramePr>
        <p:xfrm>
          <a:off x="251520" y="764704"/>
          <a:ext cx="864096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8405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7384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049778306"/>
              </p:ext>
            </p:extLst>
          </p:nvPr>
        </p:nvGraphicFramePr>
        <p:xfrm>
          <a:off x="323528" y="260648"/>
          <a:ext cx="8568952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326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7384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70147637"/>
              </p:ext>
            </p:extLst>
          </p:nvPr>
        </p:nvGraphicFramePr>
        <p:xfrm>
          <a:off x="323528" y="260648"/>
          <a:ext cx="8568952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8544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7384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202600548"/>
              </p:ext>
            </p:extLst>
          </p:nvPr>
        </p:nvGraphicFramePr>
        <p:xfrm>
          <a:off x="323528" y="260648"/>
          <a:ext cx="8568952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5168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7384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198126203"/>
              </p:ext>
            </p:extLst>
          </p:nvPr>
        </p:nvGraphicFramePr>
        <p:xfrm>
          <a:off x="323528" y="332656"/>
          <a:ext cx="8568952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6765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667594267"/>
              </p:ext>
            </p:extLst>
          </p:nvPr>
        </p:nvGraphicFramePr>
        <p:xfrm>
          <a:off x="251520" y="476672"/>
          <a:ext cx="8712968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9249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276</Words>
  <Application>Microsoft Office PowerPoint</Application>
  <PresentationFormat>Экран (4:3)</PresentationFormat>
  <Paragraphs>54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Язык. Функции языка. Национальный язык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Альфия Закимова</dc:creator>
  <cp:lastModifiedBy>Пользователь</cp:lastModifiedBy>
  <cp:revision>46</cp:revision>
  <dcterms:modified xsi:type="dcterms:W3CDTF">2020-08-04T03:15:23Z</dcterms:modified>
</cp:coreProperties>
</file>